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0_61B62398.xml" ContentType="application/vnd.ms-powerpoint.comment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4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22D255-A6A1-D8B9-5B8E-A16F601C9911}" name="Vicky SETRUCK" initials="VS" userId="S::vicky.setruck@groupe3f.fr::35366aef-23ff-4820-a1f3-f2b59dbe91a5" providerId="AD"/>
  <p188:author id="{3269A37D-EBE1-5EC9-7A7A-0F8CA3A692B5}" name="Anne FESSAN" initials="AF" userId="S::anne.fessan@groupe3f.fr::d6606ce5-2f2b-485e-90dd-8baa8e4152c6" providerId="AD"/>
  <p188:author id="{0131BD88-7A5B-5D4F-BC2B-291FAF0B346D}" name="Claire MERINO" initials="CM" userId="S::claire.merino@groupe3f.fr::a6c97057-9c69-4a8b-a016-446fec211c13" providerId="AD"/>
  <p188:author id="{94A01EAA-E09C-DBAF-1EB3-E4C3530BCF16}" name="Thomas BUSSIERAS" initials="TB" userId="S::thomas.bussieras@groupe3f.fr::29ef139b-57bc-434c-b387-81c6defd48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395"/>
    <a:srgbClr val="008080"/>
    <a:srgbClr val="FFDC55"/>
    <a:srgbClr val="E51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3D738-D29A-4D51-A865-6F7168359E74}" v="61" dt="2025-05-16T15:19:09.458"/>
    <p1510:client id="{8701A34E-D293-4745-B187-8D35056BC26F}" v="262" dt="2025-05-16T15:34:35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288" y="-2622"/>
      </p:cViewPr>
      <p:guideLst>
        <p:guide orient="horz" pos="2384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omments/modernComment_100_61B623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20DE754-61B6-442B-9075-579CA7347883}" authorId="{3269A37D-EBE1-5EC9-7A7A-0F8CA3A692B5}" created="2025-02-10T10:05:52.353">
    <pc:sldMkLst xmlns:pc="http://schemas.microsoft.com/office/powerpoint/2013/main/command">
      <pc:docMk/>
      <pc:sldMk cId="1639326616" sldId="256"/>
    </pc:sldMkLst>
    <p188:txBody>
      <a:bodyPr/>
      <a:lstStyle/>
      <a:p>
        <a:r>
          <a:rPr lang="fr-FR"/>
          <a:t>Paramètres d'impression si fait au bureau : 
Imprimer en recto-verso
Retourner sur les bords courts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12T13:13:53.179" authorId="{1222D255-A6A1-D8B9-5B8E-A16F601C9911}"/>
          </p223:rxn>
        </p223:reactions>
      </p:ext>
    </p188:extLst>
  </p188:cm>
  <p188:cm id="{70A58A42-C7BE-4A15-AAF7-08446C98ED13}" authorId="{3269A37D-EBE1-5EC9-7A7A-0F8CA3A692B5}" created="2025-02-12T09:39:54.39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39326616" sldId="256"/>
      <ac:spMk id="6" creationId="{68680D27-E9C3-D97A-4CE5-8150AF24E093}"/>
    </ac:deMkLst>
    <p188:txBody>
      <a:bodyPr/>
      <a:lstStyle/>
      <a:p>
        <a:r>
          <a:rPr lang="fr-FR"/>
          <a:t>Les traits de coupe sont supprimables en cas d’impression au bureau. 
A conserver si vous faites appel à un reprographe. 
Les infos à préciser au reprographe : Impression couleur A4 ; Papier FSC blanc mat semi-rigide 200g ; Pliage ; Rainage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12T13:13:50.788" authorId="{1222D255-A6A1-D8B9-5B8E-A16F601C9911}"/>
          </p223:rxn>
        </p223:reaction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D38D7A3-4711-98DA-3636-B6AC89BE15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0173C-F4BF-844E-60BF-1F5BE0710C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43EDC-FFE1-40E9-A694-00AE365A8BB7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2B0E20-C860-76AF-BD04-58A2DCA470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E63B4B-793B-00B9-455C-FC3CB0E325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37FAF-0B15-42B4-8DF0-5D66532C61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82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EB66F-6BD6-4BCD-9630-13A3960870E4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B2068-5637-43C2-8581-148AE54A0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64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B2068-5637-43C2-8581-148AE54A0BC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48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1EE93622-5FBE-9845-CFC4-FCCE9AB7D8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9091" y="4593410"/>
            <a:ext cx="4924775" cy="262717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F6334B8E-784B-6DB1-A58A-A1E79756BF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073" y="4816048"/>
            <a:ext cx="140653" cy="151419"/>
          </a:xfrm>
          <a:custGeom>
            <a:avLst/>
            <a:gdLst>
              <a:gd name="connsiteX0" fmla="*/ 70336 w 140653"/>
              <a:gd name="connsiteY0" fmla="*/ 0 h 151419"/>
              <a:gd name="connsiteX1" fmla="*/ 140653 w 140653"/>
              <a:gd name="connsiteY1" fmla="*/ 70337 h 151419"/>
              <a:gd name="connsiteX2" fmla="*/ 140653 w 140653"/>
              <a:gd name="connsiteY2" fmla="*/ 151419 h 151419"/>
              <a:gd name="connsiteX3" fmla="*/ 0 w 140653"/>
              <a:gd name="connsiteY3" fmla="*/ 151419 h 151419"/>
              <a:gd name="connsiteX4" fmla="*/ 0 w 140653"/>
              <a:gd name="connsiteY4" fmla="*/ 70337 h 151419"/>
              <a:gd name="connsiteX5" fmla="*/ 70336 w 140653"/>
              <a:gd name="connsiteY5" fmla="*/ 0 h 15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53" h="151419">
                <a:moveTo>
                  <a:pt x="70336" y="0"/>
                </a:moveTo>
                <a:cubicBezTo>
                  <a:pt x="109171" y="0"/>
                  <a:pt x="140653" y="31483"/>
                  <a:pt x="140653" y="70337"/>
                </a:cubicBezTo>
                <a:lnTo>
                  <a:pt x="140653" y="151419"/>
                </a:lnTo>
                <a:lnTo>
                  <a:pt x="0" y="151419"/>
                </a:lnTo>
                <a:lnTo>
                  <a:pt x="0" y="70337"/>
                </a:lnTo>
                <a:cubicBezTo>
                  <a:pt x="0" y="31483"/>
                  <a:pt x="31483" y="0"/>
                  <a:pt x="7033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2F7DDD-8936-D115-DED5-CB067B9102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9091" y="345567"/>
            <a:ext cx="4924775" cy="4248393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873D28E6-3937-D534-B1F6-691C8789F7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27946" y="345567"/>
            <a:ext cx="4924800" cy="6875018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Espace réservé pour une image  37">
            <a:extLst>
              <a:ext uri="{FF2B5EF4-FFF2-40B4-BE49-F238E27FC236}">
                <a16:creationId xmlns:a16="http://schemas.microsoft.com/office/drawing/2014/main" id="{8F13BC35-E9CE-0078-BA7C-4AB81E5F382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4333" y="469227"/>
            <a:ext cx="3843069" cy="3843069"/>
          </a:xfrm>
          <a:custGeom>
            <a:avLst/>
            <a:gdLst>
              <a:gd name="connsiteX0" fmla="*/ 1486387 w 3843069"/>
              <a:gd name="connsiteY0" fmla="*/ 1 h 3843069"/>
              <a:gd name="connsiteX1" fmla="*/ 1702820 w 3843069"/>
              <a:gd name="connsiteY1" fmla="*/ 100203 h 3843069"/>
              <a:gd name="connsiteX2" fmla="*/ 2140246 w 3843069"/>
              <a:gd name="connsiteY2" fmla="*/ 100203 h 3843069"/>
              <a:gd name="connsiteX3" fmla="*/ 2642880 w 3843069"/>
              <a:gd name="connsiteY3" fmla="*/ 234901 h 3843069"/>
              <a:gd name="connsiteX4" fmla="*/ 3021759 w 3843069"/>
              <a:gd name="connsiteY4" fmla="*/ 453377 h 3843069"/>
              <a:gd name="connsiteX5" fmla="*/ 3389689 w 3843069"/>
              <a:gd name="connsiteY5" fmla="*/ 821307 h 3843069"/>
              <a:gd name="connsiteX6" fmla="*/ 3608165 w 3843069"/>
              <a:gd name="connsiteY6" fmla="*/ 1200187 h 3843069"/>
              <a:gd name="connsiteX7" fmla="*/ 3742868 w 3843069"/>
              <a:gd name="connsiteY7" fmla="*/ 1702820 h 3843069"/>
              <a:gd name="connsiteX8" fmla="*/ 3742868 w 3843069"/>
              <a:gd name="connsiteY8" fmla="*/ 2140246 h 3843069"/>
              <a:gd name="connsiteX9" fmla="*/ 3608165 w 3843069"/>
              <a:gd name="connsiteY9" fmla="*/ 2642880 h 3843069"/>
              <a:gd name="connsiteX10" fmla="*/ 3389689 w 3843069"/>
              <a:gd name="connsiteY10" fmla="*/ 3021759 h 3843069"/>
              <a:gd name="connsiteX11" fmla="*/ 3021759 w 3843069"/>
              <a:gd name="connsiteY11" fmla="*/ 3389689 h 3843069"/>
              <a:gd name="connsiteX12" fmla="*/ 2642880 w 3843069"/>
              <a:gd name="connsiteY12" fmla="*/ 3608165 h 3843069"/>
              <a:gd name="connsiteX13" fmla="*/ 2140246 w 3843069"/>
              <a:gd name="connsiteY13" fmla="*/ 3742868 h 3843069"/>
              <a:gd name="connsiteX14" fmla="*/ 1702820 w 3843069"/>
              <a:gd name="connsiteY14" fmla="*/ 3742868 h 3843069"/>
              <a:gd name="connsiteX15" fmla="*/ 1200187 w 3843069"/>
              <a:gd name="connsiteY15" fmla="*/ 3608165 h 3843069"/>
              <a:gd name="connsiteX16" fmla="*/ 821307 w 3843069"/>
              <a:gd name="connsiteY16" fmla="*/ 3389689 h 3843069"/>
              <a:gd name="connsiteX17" fmla="*/ 453377 w 3843069"/>
              <a:gd name="connsiteY17" fmla="*/ 3021759 h 3843069"/>
              <a:gd name="connsiteX18" fmla="*/ 234901 w 3843069"/>
              <a:gd name="connsiteY18" fmla="*/ 2642880 h 3843069"/>
              <a:gd name="connsiteX19" fmla="*/ 100203 w 3843069"/>
              <a:gd name="connsiteY19" fmla="*/ 2140246 h 3843069"/>
              <a:gd name="connsiteX20" fmla="*/ 100203 w 3843069"/>
              <a:gd name="connsiteY20" fmla="*/ 1702820 h 3843069"/>
              <a:gd name="connsiteX21" fmla="*/ 234901 w 3843069"/>
              <a:gd name="connsiteY21" fmla="*/ 1200187 h 3843069"/>
              <a:gd name="connsiteX22" fmla="*/ 453377 w 3843069"/>
              <a:gd name="connsiteY22" fmla="*/ 821307 h 3843069"/>
              <a:gd name="connsiteX23" fmla="*/ 821307 w 3843069"/>
              <a:gd name="connsiteY23" fmla="*/ 453377 h 3843069"/>
              <a:gd name="connsiteX24" fmla="*/ 1200187 w 3843069"/>
              <a:gd name="connsiteY24" fmla="*/ 234901 h 3843069"/>
              <a:gd name="connsiteX25" fmla="*/ 1486387 w 3843069"/>
              <a:gd name="connsiteY25" fmla="*/ 1 h 384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43069" h="3843069">
                <a:moveTo>
                  <a:pt x="1486387" y="1"/>
                </a:moveTo>
                <a:cubicBezTo>
                  <a:pt x="1564489" y="136"/>
                  <a:pt x="1643561" y="31662"/>
                  <a:pt x="1702820" y="100203"/>
                </a:cubicBezTo>
                <a:cubicBezTo>
                  <a:pt x="1818010" y="233477"/>
                  <a:pt x="2024582" y="233477"/>
                  <a:pt x="2140246" y="100203"/>
                </a:cubicBezTo>
                <a:cubicBezTo>
                  <a:pt x="2298271" y="-82573"/>
                  <a:pt x="2597186" y="-2134"/>
                  <a:pt x="2642880" y="234901"/>
                </a:cubicBezTo>
                <a:cubicBezTo>
                  <a:pt x="2676201" y="408158"/>
                  <a:pt x="2855169" y="511449"/>
                  <a:pt x="3021759" y="453377"/>
                </a:cubicBezTo>
                <a:cubicBezTo>
                  <a:pt x="3249754" y="374367"/>
                  <a:pt x="3468704" y="592837"/>
                  <a:pt x="3389689" y="821307"/>
                </a:cubicBezTo>
                <a:cubicBezTo>
                  <a:pt x="3332097" y="987902"/>
                  <a:pt x="3435383" y="1166871"/>
                  <a:pt x="3608165" y="1200187"/>
                </a:cubicBezTo>
                <a:cubicBezTo>
                  <a:pt x="3845205" y="1245881"/>
                  <a:pt x="3925644" y="1544795"/>
                  <a:pt x="3742868" y="1702820"/>
                </a:cubicBezTo>
                <a:cubicBezTo>
                  <a:pt x="3609594" y="1818010"/>
                  <a:pt x="3609594" y="2025062"/>
                  <a:pt x="3742868" y="2140246"/>
                </a:cubicBezTo>
                <a:cubicBezTo>
                  <a:pt x="3925644" y="2298271"/>
                  <a:pt x="3845205" y="2597186"/>
                  <a:pt x="3608165" y="2642880"/>
                </a:cubicBezTo>
                <a:cubicBezTo>
                  <a:pt x="3434909" y="2676201"/>
                  <a:pt x="3331622" y="2855169"/>
                  <a:pt x="3389689" y="3021759"/>
                </a:cubicBezTo>
                <a:cubicBezTo>
                  <a:pt x="3468704" y="3249754"/>
                  <a:pt x="3250229" y="3468704"/>
                  <a:pt x="3021759" y="3389689"/>
                </a:cubicBezTo>
                <a:cubicBezTo>
                  <a:pt x="2855169" y="3332097"/>
                  <a:pt x="2676201" y="3435383"/>
                  <a:pt x="2642880" y="3608165"/>
                </a:cubicBezTo>
                <a:cubicBezTo>
                  <a:pt x="2597186" y="3845205"/>
                  <a:pt x="2298271" y="3925644"/>
                  <a:pt x="2140246" y="3742868"/>
                </a:cubicBezTo>
                <a:cubicBezTo>
                  <a:pt x="2025062" y="3609594"/>
                  <a:pt x="1818010" y="3609594"/>
                  <a:pt x="1702820" y="3742868"/>
                </a:cubicBezTo>
                <a:cubicBezTo>
                  <a:pt x="1544795" y="3925644"/>
                  <a:pt x="1245881" y="3845205"/>
                  <a:pt x="1200187" y="3608165"/>
                </a:cubicBezTo>
                <a:cubicBezTo>
                  <a:pt x="1166871" y="3434909"/>
                  <a:pt x="987902" y="3331622"/>
                  <a:pt x="821307" y="3389689"/>
                </a:cubicBezTo>
                <a:cubicBezTo>
                  <a:pt x="593317" y="3468704"/>
                  <a:pt x="374367" y="3249754"/>
                  <a:pt x="453377" y="3021759"/>
                </a:cubicBezTo>
                <a:cubicBezTo>
                  <a:pt x="510969" y="2855169"/>
                  <a:pt x="407683" y="2676201"/>
                  <a:pt x="234901" y="2642880"/>
                </a:cubicBezTo>
                <a:cubicBezTo>
                  <a:pt x="-2134" y="2597186"/>
                  <a:pt x="-82573" y="2298271"/>
                  <a:pt x="100203" y="2140246"/>
                </a:cubicBezTo>
                <a:cubicBezTo>
                  <a:pt x="233477" y="2025062"/>
                  <a:pt x="233477" y="1818010"/>
                  <a:pt x="100203" y="1702820"/>
                </a:cubicBezTo>
                <a:cubicBezTo>
                  <a:pt x="-82573" y="1544795"/>
                  <a:pt x="-2134" y="1245881"/>
                  <a:pt x="234901" y="1200187"/>
                </a:cubicBezTo>
                <a:cubicBezTo>
                  <a:pt x="408158" y="1166871"/>
                  <a:pt x="511449" y="987902"/>
                  <a:pt x="453377" y="821307"/>
                </a:cubicBezTo>
                <a:cubicBezTo>
                  <a:pt x="374367" y="593317"/>
                  <a:pt x="593317" y="374367"/>
                  <a:pt x="821307" y="453377"/>
                </a:cubicBezTo>
                <a:cubicBezTo>
                  <a:pt x="987902" y="510969"/>
                  <a:pt x="1166871" y="407683"/>
                  <a:pt x="1200187" y="234901"/>
                </a:cubicBezTo>
                <a:cubicBezTo>
                  <a:pt x="1228745" y="86754"/>
                  <a:pt x="1356218" y="-222"/>
                  <a:pt x="1486387" y="1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D4C1A71B-4440-2B37-DFD5-A572719276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0750" y="4816048"/>
            <a:ext cx="1532471" cy="332399"/>
          </a:xfrm>
        </p:spPr>
        <p:txBody>
          <a:bodyPr wrap="square">
            <a:sp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PARTENAIREs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FINANCIERS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8476A8A8-78D0-69B2-8CB6-AB4F0757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560" y="4816048"/>
            <a:ext cx="163152" cy="157809"/>
          </a:xfrm>
          <a:custGeom>
            <a:avLst/>
            <a:gdLst>
              <a:gd name="connsiteX0" fmla="*/ 207960 w 416236"/>
              <a:gd name="connsiteY0" fmla="*/ 0 h 402605"/>
              <a:gd name="connsiteX1" fmla="*/ 238710 w 416236"/>
              <a:gd name="connsiteY1" fmla="*/ 43431 h 402605"/>
              <a:gd name="connsiteX2" fmla="*/ 283725 w 416236"/>
              <a:gd name="connsiteY2" fmla="*/ 13631 h 402605"/>
              <a:gd name="connsiteX3" fmla="*/ 296089 w 416236"/>
              <a:gd name="connsiteY3" fmla="*/ 64987 h 402605"/>
              <a:gd name="connsiteX4" fmla="*/ 348713 w 416236"/>
              <a:gd name="connsiteY4" fmla="*/ 52941 h 402605"/>
              <a:gd name="connsiteX5" fmla="*/ 341421 w 416236"/>
              <a:gd name="connsiteY5" fmla="*/ 105248 h 402605"/>
              <a:gd name="connsiteX6" fmla="*/ 394996 w 416236"/>
              <a:gd name="connsiteY6" fmla="*/ 112539 h 402605"/>
              <a:gd name="connsiteX7" fmla="*/ 369001 w 416236"/>
              <a:gd name="connsiteY7" fmla="*/ 158506 h 402605"/>
              <a:gd name="connsiteX8" fmla="*/ 416236 w 416236"/>
              <a:gd name="connsiteY8" fmla="*/ 184184 h 402605"/>
              <a:gd name="connsiteX9" fmla="*/ 374391 w 416236"/>
              <a:gd name="connsiteY9" fmla="*/ 218104 h 402605"/>
              <a:gd name="connsiteX10" fmla="*/ 408945 w 416236"/>
              <a:gd name="connsiteY10" fmla="*/ 258364 h 402605"/>
              <a:gd name="connsiteX11" fmla="*/ 357589 w 416236"/>
              <a:gd name="connsiteY11" fmla="*/ 275483 h 402605"/>
              <a:gd name="connsiteX12" fmla="*/ 374708 w 416236"/>
              <a:gd name="connsiteY12" fmla="*/ 325254 h 402605"/>
              <a:gd name="connsiteX13" fmla="*/ 320816 w 416236"/>
              <a:gd name="connsiteY13" fmla="*/ 323035 h 402605"/>
              <a:gd name="connsiteX14" fmla="*/ 317963 w 416236"/>
              <a:gd name="connsiteY14" fmla="*/ 375659 h 402605"/>
              <a:gd name="connsiteX15" fmla="*/ 268509 w 416236"/>
              <a:gd name="connsiteY15" fmla="*/ 354419 h 402605"/>
              <a:gd name="connsiteX16" fmla="*/ 246318 w 416236"/>
              <a:gd name="connsiteY16" fmla="*/ 402605 h 402605"/>
              <a:gd name="connsiteX17" fmla="*/ 207960 w 416236"/>
              <a:gd name="connsiteY17" fmla="*/ 365514 h 402605"/>
              <a:gd name="connsiteX18" fmla="*/ 169601 w 416236"/>
              <a:gd name="connsiteY18" fmla="*/ 402605 h 402605"/>
              <a:gd name="connsiteX19" fmla="*/ 147727 w 416236"/>
              <a:gd name="connsiteY19" fmla="*/ 354419 h 402605"/>
              <a:gd name="connsiteX20" fmla="*/ 97957 w 416236"/>
              <a:gd name="connsiteY20" fmla="*/ 375659 h 402605"/>
              <a:gd name="connsiteX21" fmla="*/ 95420 w 416236"/>
              <a:gd name="connsiteY21" fmla="*/ 323035 h 402605"/>
              <a:gd name="connsiteX22" fmla="*/ 41212 w 416236"/>
              <a:gd name="connsiteY22" fmla="*/ 325254 h 402605"/>
              <a:gd name="connsiteX23" fmla="*/ 58330 w 416236"/>
              <a:gd name="connsiteY23" fmla="*/ 275483 h 402605"/>
              <a:gd name="connsiteX24" fmla="*/ 6974 w 416236"/>
              <a:gd name="connsiteY24" fmla="*/ 258364 h 402605"/>
              <a:gd name="connsiteX25" fmla="*/ 41529 w 416236"/>
              <a:gd name="connsiteY25" fmla="*/ 218104 h 402605"/>
              <a:gd name="connsiteX26" fmla="*/ 0 w 416236"/>
              <a:gd name="connsiteY26" fmla="*/ 184184 h 402605"/>
              <a:gd name="connsiteX27" fmla="*/ 47235 w 416236"/>
              <a:gd name="connsiteY27" fmla="*/ 158506 h 402605"/>
              <a:gd name="connsiteX28" fmla="*/ 20923 w 416236"/>
              <a:gd name="connsiteY28" fmla="*/ 112539 h 402605"/>
              <a:gd name="connsiteX29" fmla="*/ 74815 w 416236"/>
              <a:gd name="connsiteY29" fmla="*/ 105248 h 402605"/>
              <a:gd name="connsiteX30" fmla="*/ 67206 w 416236"/>
              <a:gd name="connsiteY30" fmla="*/ 52941 h 402605"/>
              <a:gd name="connsiteX31" fmla="*/ 120147 w 416236"/>
              <a:gd name="connsiteY31" fmla="*/ 64987 h 402605"/>
              <a:gd name="connsiteX32" fmla="*/ 132511 w 416236"/>
              <a:gd name="connsiteY32" fmla="*/ 13631 h 402605"/>
              <a:gd name="connsiteX33" fmla="*/ 177209 w 416236"/>
              <a:gd name="connsiteY33" fmla="*/ 43431 h 40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6236" h="402605">
                <a:moveTo>
                  <a:pt x="207960" y="0"/>
                </a:moveTo>
                <a:lnTo>
                  <a:pt x="238710" y="43431"/>
                </a:lnTo>
                <a:lnTo>
                  <a:pt x="283725" y="13631"/>
                </a:lnTo>
                <a:lnTo>
                  <a:pt x="296089" y="64987"/>
                </a:lnTo>
                <a:lnTo>
                  <a:pt x="348713" y="52941"/>
                </a:lnTo>
                <a:lnTo>
                  <a:pt x="341421" y="105248"/>
                </a:lnTo>
                <a:lnTo>
                  <a:pt x="394996" y="112539"/>
                </a:lnTo>
                <a:lnTo>
                  <a:pt x="369001" y="158506"/>
                </a:lnTo>
                <a:lnTo>
                  <a:pt x="416236" y="184184"/>
                </a:lnTo>
                <a:lnTo>
                  <a:pt x="374391" y="218104"/>
                </a:lnTo>
                <a:lnTo>
                  <a:pt x="408945" y="258364"/>
                </a:lnTo>
                <a:lnTo>
                  <a:pt x="357589" y="275483"/>
                </a:lnTo>
                <a:lnTo>
                  <a:pt x="374708" y="325254"/>
                </a:lnTo>
                <a:lnTo>
                  <a:pt x="320816" y="323035"/>
                </a:lnTo>
                <a:lnTo>
                  <a:pt x="317963" y="375659"/>
                </a:lnTo>
                <a:lnTo>
                  <a:pt x="268509" y="354419"/>
                </a:lnTo>
                <a:lnTo>
                  <a:pt x="246318" y="402605"/>
                </a:lnTo>
                <a:lnTo>
                  <a:pt x="207960" y="365514"/>
                </a:lnTo>
                <a:lnTo>
                  <a:pt x="169601" y="402605"/>
                </a:lnTo>
                <a:lnTo>
                  <a:pt x="147727" y="354419"/>
                </a:lnTo>
                <a:lnTo>
                  <a:pt x="97957" y="375659"/>
                </a:lnTo>
                <a:lnTo>
                  <a:pt x="95420" y="323035"/>
                </a:lnTo>
                <a:lnTo>
                  <a:pt x="41212" y="325254"/>
                </a:lnTo>
                <a:lnTo>
                  <a:pt x="58330" y="275483"/>
                </a:lnTo>
                <a:lnTo>
                  <a:pt x="6974" y="258364"/>
                </a:lnTo>
                <a:lnTo>
                  <a:pt x="41529" y="218104"/>
                </a:lnTo>
                <a:lnTo>
                  <a:pt x="0" y="184184"/>
                </a:lnTo>
                <a:lnTo>
                  <a:pt x="47235" y="158506"/>
                </a:lnTo>
                <a:lnTo>
                  <a:pt x="20923" y="112539"/>
                </a:lnTo>
                <a:lnTo>
                  <a:pt x="74815" y="105248"/>
                </a:lnTo>
                <a:lnTo>
                  <a:pt x="67206" y="52941"/>
                </a:lnTo>
                <a:lnTo>
                  <a:pt x="120147" y="64987"/>
                </a:lnTo>
                <a:lnTo>
                  <a:pt x="132511" y="13631"/>
                </a:lnTo>
                <a:lnTo>
                  <a:pt x="177209" y="4343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56" name="Espace réservé du texte 41">
            <a:extLst>
              <a:ext uri="{FF2B5EF4-FFF2-40B4-BE49-F238E27FC236}">
                <a16:creationId xmlns:a16="http://schemas.microsoft.com/office/drawing/2014/main" id="{64F7C800-4D8A-6588-8FF1-20FA93119E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329" y="4816048"/>
            <a:ext cx="1873911" cy="166199"/>
          </a:xfrm>
        </p:spPr>
        <p:txBody>
          <a:bodyPr wrap="square">
            <a:sp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ÉQUIPE PROJET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1C82620D-C250-0BF3-F85F-C6C3E7FD48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072" y="5124052"/>
            <a:ext cx="2550001" cy="1439305"/>
          </a:xfrm>
        </p:spPr>
        <p:txBody>
          <a:bodyPr wrap="square">
            <a:spAutoFit/>
          </a:bodyPr>
          <a:lstStyle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900" b="0"/>
            </a:lvl3pPr>
          </a:lstStyle>
          <a:p>
            <a:pPr lvl="2"/>
            <a:r>
              <a:rPr lang="fr-FR" dirty="0"/>
              <a:t>Maîtrise d’œuvre :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2"/>
            <a:r>
              <a:rPr lang="fr-FR" dirty="0"/>
              <a:t>Entreprises :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2"/>
            <a:r>
              <a:rPr lang="fr-FR" dirty="0"/>
              <a:t>Bureau de contrôle et </a:t>
            </a:r>
            <a:r>
              <a:rPr lang="fr-FR" dirty="0" err="1"/>
              <a:t>coordonateur</a:t>
            </a:r>
            <a:r>
              <a:rPr lang="fr-FR" dirty="0"/>
              <a:t> sécurité : </a:t>
            </a:r>
            <a:br>
              <a:rPr lang="fr-FR" dirty="0"/>
            </a:br>
            <a:r>
              <a:rPr lang="fr-FR" dirty="0"/>
              <a:t>lorem ipsum</a:t>
            </a:r>
          </a:p>
          <a:p>
            <a:pPr lvl="2"/>
            <a:r>
              <a:rPr lang="fr-FR" dirty="0"/>
              <a:t>Bureau d’études techniques :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2"/>
            <a:r>
              <a:rPr lang="fr-FR" dirty="0"/>
              <a:t>Pilote de chantier :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2"/>
            <a:r>
              <a:rPr lang="fr-FR" dirty="0" err="1"/>
              <a:t>Cerqual</a:t>
            </a:r>
            <a:r>
              <a:rPr lang="fr-FR" dirty="0"/>
              <a:t> « label NF Habitat HQE  »</a:t>
            </a:r>
          </a:p>
        </p:txBody>
      </p:sp>
      <p:sp>
        <p:nvSpPr>
          <p:cNvPr id="151" name="Espace réservé du texte 150">
            <a:extLst>
              <a:ext uri="{FF2B5EF4-FFF2-40B4-BE49-F238E27FC236}">
                <a16:creationId xmlns:a16="http://schemas.microsoft.com/office/drawing/2014/main" id="{F03E1219-799D-87CF-59A3-08F8231D06C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10682" y="4816048"/>
            <a:ext cx="9557" cy="2168090"/>
          </a:xfrm>
          <a:custGeom>
            <a:avLst/>
            <a:gdLst>
              <a:gd name="connsiteX0" fmla="*/ 0 w 9557"/>
              <a:gd name="connsiteY0" fmla="*/ 2158532 h 2168090"/>
              <a:gd name="connsiteX1" fmla="*/ 9557 w 9557"/>
              <a:gd name="connsiteY1" fmla="*/ 2158532 h 2168090"/>
              <a:gd name="connsiteX2" fmla="*/ 9557 w 9557"/>
              <a:gd name="connsiteY2" fmla="*/ 2168090 h 2168090"/>
              <a:gd name="connsiteX3" fmla="*/ 0 w 9557"/>
              <a:gd name="connsiteY3" fmla="*/ 2168090 h 2168090"/>
              <a:gd name="connsiteX4" fmla="*/ 0 w 9557"/>
              <a:gd name="connsiteY4" fmla="*/ 2139416 h 2168090"/>
              <a:gd name="connsiteX5" fmla="*/ 9557 w 9557"/>
              <a:gd name="connsiteY5" fmla="*/ 2139416 h 2168090"/>
              <a:gd name="connsiteX6" fmla="*/ 9557 w 9557"/>
              <a:gd name="connsiteY6" fmla="*/ 2148974 h 2168090"/>
              <a:gd name="connsiteX7" fmla="*/ 0 w 9557"/>
              <a:gd name="connsiteY7" fmla="*/ 2148974 h 2168090"/>
              <a:gd name="connsiteX8" fmla="*/ 0 w 9557"/>
              <a:gd name="connsiteY8" fmla="*/ 2120300 h 2168090"/>
              <a:gd name="connsiteX9" fmla="*/ 9557 w 9557"/>
              <a:gd name="connsiteY9" fmla="*/ 2120300 h 2168090"/>
              <a:gd name="connsiteX10" fmla="*/ 9557 w 9557"/>
              <a:gd name="connsiteY10" fmla="*/ 2129858 h 2168090"/>
              <a:gd name="connsiteX11" fmla="*/ 0 w 9557"/>
              <a:gd name="connsiteY11" fmla="*/ 2129858 h 2168090"/>
              <a:gd name="connsiteX12" fmla="*/ 0 w 9557"/>
              <a:gd name="connsiteY12" fmla="*/ 2101212 h 2168090"/>
              <a:gd name="connsiteX13" fmla="*/ 9557 w 9557"/>
              <a:gd name="connsiteY13" fmla="*/ 2101212 h 2168090"/>
              <a:gd name="connsiteX14" fmla="*/ 9557 w 9557"/>
              <a:gd name="connsiteY14" fmla="*/ 2110770 h 2168090"/>
              <a:gd name="connsiteX15" fmla="*/ 0 w 9557"/>
              <a:gd name="connsiteY15" fmla="*/ 2110770 h 2168090"/>
              <a:gd name="connsiteX16" fmla="*/ 0 w 9557"/>
              <a:gd name="connsiteY16" fmla="*/ 2082124 h 2168090"/>
              <a:gd name="connsiteX17" fmla="*/ 9557 w 9557"/>
              <a:gd name="connsiteY17" fmla="*/ 2082124 h 2168090"/>
              <a:gd name="connsiteX18" fmla="*/ 9557 w 9557"/>
              <a:gd name="connsiteY18" fmla="*/ 2091682 h 2168090"/>
              <a:gd name="connsiteX19" fmla="*/ 0 w 9557"/>
              <a:gd name="connsiteY19" fmla="*/ 2091682 h 2168090"/>
              <a:gd name="connsiteX20" fmla="*/ 0 w 9557"/>
              <a:gd name="connsiteY20" fmla="*/ 2063008 h 2168090"/>
              <a:gd name="connsiteX21" fmla="*/ 9557 w 9557"/>
              <a:gd name="connsiteY21" fmla="*/ 2063008 h 2168090"/>
              <a:gd name="connsiteX22" fmla="*/ 9557 w 9557"/>
              <a:gd name="connsiteY22" fmla="*/ 2072566 h 2168090"/>
              <a:gd name="connsiteX23" fmla="*/ 0 w 9557"/>
              <a:gd name="connsiteY23" fmla="*/ 2072566 h 2168090"/>
              <a:gd name="connsiteX24" fmla="*/ 0 w 9557"/>
              <a:gd name="connsiteY24" fmla="*/ 2043892 h 2168090"/>
              <a:gd name="connsiteX25" fmla="*/ 9557 w 9557"/>
              <a:gd name="connsiteY25" fmla="*/ 2043892 h 2168090"/>
              <a:gd name="connsiteX26" fmla="*/ 9557 w 9557"/>
              <a:gd name="connsiteY26" fmla="*/ 2053450 h 2168090"/>
              <a:gd name="connsiteX27" fmla="*/ 0 w 9557"/>
              <a:gd name="connsiteY27" fmla="*/ 2053450 h 2168090"/>
              <a:gd name="connsiteX28" fmla="*/ 0 w 9557"/>
              <a:gd name="connsiteY28" fmla="*/ 2024804 h 2168090"/>
              <a:gd name="connsiteX29" fmla="*/ 9557 w 9557"/>
              <a:gd name="connsiteY29" fmla="*/ 2024804 h 2168090"/>
              <a:gd name="connsiteX30" fmla="*/ 9557 w 9557"/>
              <a:gd name="connsiteY30" fmla="*/ 2034362 h 2168090"/>
              <a:gd name="connsiteX31" fmla="*/ 0 w 9557"/>
              <a:gd name="connsiteY31" fmla="*/ 2034362 h 2168090"/>
              <a:gd name="connsiteX32" fmla="*/ 0 w 9557"/>
              <a:gd name="connsiteY32" fmla="*/ 2005716 h 2168090"/>
              <a:gd name="connsiteX33" fmla="*/ 9557 w 9557"/>
              <a:gd name="connsiteY33" fmla="*/ 2005716 h 2168090"/>
              <a:gd name="connsiteX34" fmla="*/ 9557 w 9557"/>
              <a:gd name="connsiteY34" fmla="*/ 2015274 h 2168090"/>
              <a:gd name="connsiteX35" fmla="*/ 0 w 9557"/>
              <a:gd name="connsiteY35" fmla="*/ 2015274 h 2168090"/>
              <a:gd name="connsiteX36" fmla="*/ 0 w 9557"/>
              <a:gd name="connsiteY36" fmla="*/ 1986600 h 2168090"/>
              <a:gd name="connsiteX37" fmla="*/ 9557 w 9557"/>
              <a:gd name="connsiteY37" fmla="*/ 1986600 h 2168090"/>
              <a:gd name="connsiteX38" fmla="*/ 9557 w 9557"/>
              <a:gd name="connsiteY38" fmla="*/ 1996158 h 2168090"/>
              <a:gd name="connsiteX39" fmla="*/ 0 w 9557"/>
              <a:gd name="connsiteY39" fmla="*/ 1996158 h 2168090"/>
              <a:gd name="connsiteX40" fmla="*/ 0 w 9557"/>
              <a:gd name="connsiteY40" fmla="*/ 1967485 h 2168090"/>
              <a:gd name="connsiteX41" fmla="*/ 9557 w 9557"/>
              <a:gd name="connsiteY41" fmla="*/ 1967485 h 2168090"/>
              <a:gd name="connsiteX42" fmla="*/ 9557 w 9557"/>
              <a:gd name="connsiteY42" fmla="*/ 1977043 h 2168090"/>
              <a:gd name="connsiteX43" fmla="*/ 0 w 9557"/>
              <a:gd name="connsiteY43" fmla="*/ 1977043 h 2168090"/>
              <a:gd name="connsiteX44" fmla="*/ 0 w 9557"/>
              <a:gd name="connsiteY44" fmla="*/ 1948397 h 2168090"/>
              <a:gd name="connsiteX45" fmla="*/ 9557 w 9557"/>
              <a:gd name="connsiteY45" fmla="*/ 1948397 h 2168090"/>
              <a:gd name="connsiteX46" fmla="*/ 9557 w 9557"/>
              <a:gd name="connsiteY46" fmla="*/ 1957955 h 2168090"/>
              <a:gd name="connsiteX47" fmla="*/ 0 w 9557"/>
              <a:gd name="connsiteY47" fmla="*/ 1957955 h 2168090"/>
              <a:gd name="connsiteX48" fmla="*/ 0 w 9557"/>
              <a:gd name="connsiteY48" fmla="*/ 1929309 h 2168090"/>
              <a:gd name="connsiteX49" fmla="*/ 9557 w 9557"/>
              <a:gd name="connsiteY49" fmla="*/ 1929309 h 2168090"/>
              <a:gd name="connsiteX50" fmla="*/ 9557 w 9557"/>
              <a:gd name="connsiteY50" fmla="*/ 1938867 h 2168090"/>
              <a:gd name="connsiteX51" fmla="*/ 0 w 9557"/>
              <a:gd name="connsiteY51" fmla="*/ 1938867 h 2168090"/>
              <a:gd name="connsiteX52" fmla="*/ 0 w 9557"/>
              <a:gd name="connsiteY52" fmla="*/ 1910193 h 2168090"/>
              <a:gd name="connsiteX53" fmla="*/ 9557 w 9557"/>
              <a:gd name="connsiteY53" fmla="*/ 1910193 h 2168090"/>
              <a:gd name="connsiteX54" fmla="*/ 9557 w 9557"/>
              <a:gd name="connsiteY54" fmla="*/ 1919751 h 2168090"/>
              <a:gd name="connsiteX55" fmla="*/ 0 w 9557"/>
              <a:gd name="connsiteY55" fmla="*/ 1919751 h 2168090"/>
              <a:gd name="connsiteX56" fmla="*/ 0 w 9557"/>
              <a:gd name="connsiteY56" fmla="*/ 1891077 h 2168090"/>
              <a:gd name="connsiteX57" fmla="*/ 9557 w 9557"/>
              <a:gd name="connsiteY57" fmla="*/ 1891077 h 2168090"/>
              <a:gd name="connsiteX58" fmla="*/ 9557 w 9557"/>
              <a:gd name="connsiteY58" fmla="*/ 1900635 h 2168090"/>
              <a:gd name="connsiteX59" fmla="*/ 0 w 9557"/>
              <a:gd name="connsiteY59" fmla="*/ 1900635 h 2168090"/>
              <a:gd name="connsiteX60" fmla="*/ 0 w 9557"/>
              <a:gd name="connsiteY60" fmla="*/ 1871989 h 2168090"/>
              <a:gd name="connsiteX61" fmla="*/ 9557 w 9557"/>
              <a:gd name="connsiteY61" fmla="*/ 1871989 h 2168090"/>
              <a:gd name="connsiteX62" fmla="*/ 9557 w 9557"/>
              <a:gd name="connsiteY62" fmla="*/ 1881547 h 2168090"/>
              <a:gd name="connsiteX63" fmla="*/ 0 w 9557"/>
              <a:gd name="connsiteY63" fmla="*/ 1881547 h 2168090"/>
              <a:gd name="connsiteX64" fmla="*/ 0 w 9557"/>
              <a:gd name="connsiteY64" fmla="*/ 1852901 h 2168090"/>
              <a:gd name="connsiteX65" fmla="*/ 9557 w 9557"/>
              <a:gd name="connsiteY65" fmla="*/ 1852901 h 2168090"/>
              <a:gd name="connsiteX66" fmla="*/ 9557 w 9557"/>
              <a:gd name="connsiteY66" fmla="*/ 1862459 h 2168090"/>
              <a:gd name="connsiteX67" fmla="*/ 0 w 9557"/>
              <a:gd name="connsiteY67" fmla="*/ 1862459 h 2168090"/>
              <a:gd name="connsiteX68" fmla="*/ 0 w 9557"/>
              <a:gd name="connsiteY68" fmla="*/ 1833785 h 2168090"/>
              <a:gd name="connsiteX69" fmla="*/ 9557 w 9557"/>
              <a:gd name="connsiteY69" fmla="*/ 1833785 h 2168090"/>
              <a:gd name="connsiteX70" fmla="*/ 9557 w 9557"/>
              <a:gd name="connsiteY70" fmla="*/ 1843343 h 2168090"/>
              <a:gd name="connsiteX71" fmla="*/ 0 w 9557"/>
              <a:gd name="connsiteY71" fmla="*/ 1843343 h 2168090"/>
              <a:gd name="connsiteX72" fmla="*/ 0 w 9557"/>
              <a:gd name="connsiteY72" fmla="*/ 1814669 h 2168090"/>
              <a:gd name="connsiteX73" fmla="*/ 9557 w 9557"/>
              <a:gd name="connsiteY73" fmla="*/ 1814669 h 2168090"/>
              <a:gd name="connsiteX74" fmla="*/ 9557 w 9557"/>
              <a:gd name="connsiteY74" fmla="*/ 1824227 h 2168090"/>
              <a:gd name="connsiteX75" fmla="*/ 0 w 9557"/>
              <a:gd name="connsiteY75" fmla="*/ 1824227 h 2168090"/>
              <a:gd name="connsiteX76" fmla="*/ 0 w 9557"/>
              <a:gd name="connsiteY76" fmla="*/ 1795581 h 2168090"/>
              <a:gd name="connsiteX77" fmla="*/ 9557 w 9557"/>
              <a:gd name="connsiteY77" fmla="*/ 1795581 h 2168090"/>
              <a:gd name="connsiteX78" fmla="*/ 9557 w 9557"/>
              <a:gd name="connsiteY78" fmla="*/ 1805139 h 2168090"/>
              <a:gd name="connsiteX79" fmla="*/ 0 w 9557"/>
              <a:gd name="connsiteY79" fmla="*/ 1805139 h 2168090"/>
              <a:gd name="connsiteX80" fmla="*/ 0 w 9557"/>
              <a:gd name="connsiteY80" fmla="*/ 1776493 h 2168090"/>
              <a:gd name="connsiteX81" fmla="*/ 9557 w 9557"/>
              <a:gd name="connsiteY81" fmla="*/ 1776493 h 2168090"/>
              <a:gd name="connsiteX82" fmla="*/ 9557 w 9557"/>
              <a:gd name="connsiteY82" fmla="*/ 1786051 h 2168090"/>
              <a:gd name="connsiteX83" fmla="*/ 0 w 9557"/>
              <a:gd name="connsiteY83" fmla="*/ 1786051 h 2168090"/>
              <a:gd name="connsiteX84" fmla="*/ 0 w 9557"/>
              <a:gd name="connsiteY84" fmla="*/ 1757377 h 2168090"/>
              <a:gd name="connsiteX85" fmla="*/ 9557 w 9557"/>
              <a:gd name="connsiteY85" fmla="*/ 1757377 h 2168090"/>
              <a:gd name="connsiteX86" fmla="*/ 9557 w 9557"/>
              <a:gd name="connsiteY86" fmla="*/ 1766935 h 2168090"/>
              <a:gd name="connsiteX87" fmla="*/ 0 w 9557"/>
              <a:gd name="connsiteY87" fmla="*/ 1766935 h 2168090"/>
              <a:gd name="connsiteX88" fmla="*/ 0 w 9557"/>
              <a:gd name="connsiteY88" fmla="*/ 1738262 h 2168090"/>
              <a:gd name="connsiteX89" fmla="*/ 9557 w 9557"/>
              <a:gd name="connsiteY89" fmla="*/ 1738262 h 2168090"/>
              <a:gd name="connsiteX90" fmla="*/ 9557 w 9557"/>
              <a:gd name="connsiteY90" fmla="*/ 1747820 h 2168090"/>
              <a:gd name="connsiteX91" fmla="*/ 0 w 9557"/>
              <a:gd name="connsiteY91" fmla="*/ 1747820 h 2168090"/>
              <a:gd name="connsiteX92" fmla="*/ 0 w 9557"/>
              <a:gd name="connsiteY92" fmla="*/ 1719174 h 2168090"/>
              <a:gd name="connsiteX93" fmla="*/ 9557 w 9557"/>
              <a:gd name="connsiteY93" fmla="*/ 1719174 h 2168090"/>
              <a:gd name="connsiteX94" fmla="*/ 9557 w 9557"/>
              <a:gd name="connsiteY94" fmla="*/ 1728732 h 2168090"/>
              <a:gd name="connsiteX95" fmla="*/ 0 w 9557"/>
              <a:gd name="connsiteY95" fmla="*/ 1728732 h 2168090"/>
              <a:gd name="connsiteX96" fmla="*/ 0 w 9557"/>
              <a:gd name="connsiteY96" fmla="*/ 1700086 h 2168090"/>
              <a:gd name="connsiteX97" fmla="*/ 9557 w 9557"/>
              <a:gd name="connsiteY97" fmla="*/ 1700086 h 2168090"/>
              <a:gd name="connsiteX98" fmla="*/ 9557 w 9557"/>
              <a:gd name="connsiteY98" fmla="*/ 1709644 h 2168090"/>
              <a:gd name="connsiteX99" fmla="*/ 0 w 9557"/>
              <a:gd name="connsiteY99" fmla="*/ 1709644 h 2168090"/>
              <a:gd name="connsiteX100" fmla="*/ 0 w 9557"/>
              <a:gd name="connsiteY100" fmla="*/ 1680970 h 2168090"/>
              <a:gd name="connsiteX101" fmla="*/ 9557 w 9557"/>
              <a:gd name="connsiteY101" fmla="*/ 1680970 h 2168090"/>
              <a:gd name="connsiteX102" fmla="*/ 9557 w 9557"/>
              <a:gd name="connsiteY102" fmla="*/ 1690528 h 2168090"/>
              <a:gd name="connsiteX103" fmla="*/ 0 w 9557"/>
              <a:gd name="connsiteY103" fmla="*/ 1690528 h 2168090"/>
              <a:gd name="connsiteX104" fmla="*/ 0 w 9557"/>
              <a:gd name="connsiteY104" fmla="*/ 1661854 h 2168090"/>
              <a:gd name="connsiteX105" fmla="*/ 9557 w 9557"/>
              <a:gd name="connsiteY105" fmla="*/ 1661854 h 2168090"/>
              <a:gd name="connsiteX106" fmla="*/ 9557 w 9557"/>
              <a:gd name="connsiteY106" fmla="*/ 1671412 h 2168090"/>
              <a:gd name="connsiteX107" fmla="*/ 0 w 9557"/>
              <a:gd name="connsiteY107" fmla="*/ 1671412 h 2168090"/>
              <a:gd name="connsiteX108" fmla="*/ 0 w 9557"/>
              <a:gd name="connsiteY108" fmla="*/ 1642766 h 2168090"/>
              <a:gd name="connsiteX109" fmla="*/ 9557 w 9557"/>
              <a:gd name="connsiteY109" fmla="*/ 1642766 h 2168090"/>
              <a:gd name="connsiteX110" fmla="*/ 9557 w 9557"/>
              <a:gd name="connsiteY110" fmla="*/ 1652324 h 2168090"/>
              <a:gd name="connsiteX111" fmla="*/ 0 w 9557"/>
              <a:gd name="connsiteY111" fmla="*/ 1652324 h 2168090"/>
              <a:gd name="connsiteX112" fmla="*/ 0 w 9557"/>
              <a:gd name="connsiteY112" fmla="*/ 1623678 h 2168090"/>
              <a:gd name="connsiteX113" fmla="*/ 9557 w 9557"/>
              <a:gd name="connsiteY113" fmla="*/ 1623678 h 2168090"/>
              <a:gd name="connsiteX114" fmla="*/ 9557 w 9557"/>
              <a:gd name="connsiteY114" fmla="*/ 1633236 h 2168090"/>
              <a:gd name="connsiteX115" fmla="*/ 0 w 9557"/>
              <a:gd name="connsiteY115" fmla="*/ 1633236 h 2168090"/>
              <a:gd name="connsiteX116" fmla="*/ 0 w 9557"/>
              <a:gd name="connsiteY116" fmla="*/ 1604562 h 2168090"/>
              <a:gd name="connsiteX117" fmla="*/ 9557 w 9557"/>
              <a:gd name="connsiteY117" fmla="*/ 1604562 h 2168090"/>
              <a:gd name="connsiteX118" fmla="*/ 9557 w 9557"/>
              <a:gd name="connsiteY118" fmla="*/ 1614120 h 2168090"/>
              <a:gd name="connsiteX119" fmla="*/ 0 w 9557"/>
              <a:gd name="connsiteY119" fmla="*/ 1614120 h 2168090"/>
              <a:gd name="connsiteX120" fmla="*/ 0 w 9557"/>
              <a:gd name="connsiteY120" fmla="*/ 1585446 h 2168090"/>
              <a:gd name="connsiteX121" fmla="*/ 9557 w 9557"/>
              <a:gd name="connsiteY121" fmla="*/ 1585446 h 2168090"/>
              <a:gd name="connsiteX122" fmla="*/ 9557 w 9557"/>
              <a:gd name="connsiteY122" fmla="*/ 1595004 h 2168090"/>
              <a:gd name="connsiteX123" fmla="*/ 0 w 9557"/>
              <a:gd name="connsiteY123" fmla="*/ 1595004 h 2168090"/>
              <a:gd name="connsiteX124" fmla="*/ 0 w 9557"/>
              <a:gd name="connsiteY124" fmla="*/ 1566358 h 2168090"/>
              <a:gd name="connsiteX125" fmla="*/ 9557 w 9557"/>
              <a:gd name="connsiteY125" fmla="*/ 1566358 h 2168090"/>
              <a:gd name="connsiteX126" fmla="*/ 9557 w 9557"/>
              <a:gd name="connsiteY126" fmla="*/ 1575916 h 2168090"/>
              <a:gd name="connsiteX127" fmla="*/ 0 w 9557"/>
              <a:gd name="connsiteY127" fmla="*/ 1575916 h 2168090"/>
              <a:gd name="connsiteX128" fmla="*/ 0 w 9557"/>
              <a:gd name="connsiteY128" fmla="*/ 1547270 h 2168090"/>
              <a:gd name="connsiteX129" fmla="*/ 9557 w 9557"/>
              <a:gd name="connsiteY129" fmla="*/ 1547270 h 2168090"/>
              <a:gd name="connsiteX130" fmla="*/ 9557 w 9557"/>
              <a:gd name="connsiteY130" fmla="*/ 1556828 h 2168090"/>
              <a:gd name="connsiteX131" fmla="*/ 0 w 9557"/>
              <a:gd name="connsiteY131" fmla="*/ 1556828 h 2168090"/>
              <a:gd name="connsiteX132" fmla="*/ 0 w 9557"/>
              <a:gd name="connsiteY132" fmla="*/ 1528154 h 2168090"/>
              <a:gd name="connsiteX133" fmla="*/ 9557 w 9557"/>
              <a:gd name="connsiteY133" fmla="*/ 1528154 h 2168090"/>
              <a:gd name="connsiteX134" fmla="*/ 9557 w 9557"/>
              <a:gd name="connsiteY134" fmla="*/ 1537712 h 2168090"/>
              <a:gd name="connsiteX135" fmla="*/ 0 w 9557"/>
              <a:gd name="connsiteY135" fmla="*/ 1537712 h 2168090"/>
              <a:gd name="connsiteX136" fmla="*/ 0 w 9557"/>
              <a:gd name="connsiteY136" fmla="*/ 1509039 h 2168090"/>
              <a:gd name="connsiteX137" fmla="*/ 9557 w 9557"/>
              <a:gd name="connsiteY137" fmla="*/ 1509039 h 2168090"/>
              <a:gd name="connsiteX138" fmla="*/ 9557 w 9557"/>
              <a:gd name="connsiteY138" fmla="*/ 1518597 h 2168090"/>
              <a:gd name="connsiteX139" fmla="*/ 0 w 9557"/>
              <a:gd name="connsiteY139" fmla="*/ 1518597 h 2168090"/>
              <a:gd name="connsiteX140" fmla="*/ 0 w 9557"/>
              <a:gd name="connsiteY140" fmla="*/ 1489950 h 2168090"/>
              <a:gd name="connsiteX141" fmla="*/ 9557 w 9557"/>
              <a:gd name="connsiteY141" fmla="*/ 1489950 h 2168090"/>
              <a:gd name="connsiteX142" fmla="*/ 9557 w 9557"/>
              <a:gd name="connsiteY142" fmla="*/ 1499508 h 2168090"/>
              <a:gd name="connsiteX143" fmla="*/ 0 w 9557"/>
              <a:gd name="connsiteY143" fmla="*/ 1499508 h 2168090"/>
              <a:gd name="connsiteX144" fmla="*/ 0 w 9557"/>
              <a:gd name="connsiteY144" fmla="*/ 1470862 h 2168090"/>
              <a:gd name="connsiteX145" fmla="*/ 9557 w 9557"/>
              <a:gd name="connsiteY145" fmla="*/ 1470862 h 2168090"/>
              <a:gd name="connsiteX146" fmla="*/ 9557 w 9557"/>
              <a:gd name="connsiteY146" fmla="*/ 1480420 h 2168090"/>
              <a:gd name="connsiteX147" fmla="*/ 0 w 9557"/>
              <a:gd name="connsiteY147" fmla="*/ 1480420 h 2168090"/>
              <a:gd name="connsiteX148" fmla="*/ 0 w 9557"/>
              <a:gd name="connsiteY148" fmla="*/ 1451747 h 2168090"/>
              <a:gd name="connsiteX149" fmla="*/ 9557 w 9557"/>
              <a:gd name="connsiteY149" fmla="*/ 1451747 h 2168090"/>
              <a:gd name="connsiteX150" fmla="*/ 9557 w 9557"/>
              <a:gd name="connsiteY150" fmla="*/ 1461305 h 2168090"/>
              <a:gd name="connsiteX151" fmla="*/ 0 w 9557"/>
              <a:gd name="connsiteY151" fmla="*/ 1461305 h 2168090"/>
              <a:gd name="connsiteX152" fmla="*/ 0 w 9557"/>
              <a:gd name="connsiteY152" fmla="*/ 1432631 h 2168090"/>
              <a:gd name="connsiteX153" fmla="*/ 9557 w 9557"/>
              <a:gd name="connsiteY153" fmla="*/ 1432631 h 2168090"/>
              <a:gd name="connsiteX154" fmla="*/ 9557 w 9557"/>
              <a:gd name="connsiteY154" fmla="*/ 1442189 h 2168090"/>
              <a:gd name="connsiteX155" fmla="*/ 0 w 9557"/>
              <a:gd name="connsiteY155" fmla="*/ 1442189 h 2168090"/>
              <a:gd name="connsiteX156" fmla="*/ 0 w 9557"/>
              <a:gd name="connsiteY156" fmla="*/ 1413543 h 2168090"/>
              <a:gd name="connsiteX157" fmla="*/ 9557 w 9557"/>
              <a:gd name="connsiteY157" fmla="*/ 1413543 h 2168090"/>
              <a:gd name="connsiteX158" fmla="*/ 9557 w 9557"/>
              <a:gd name="connsiteY158" fmla="*/ 1423101 h 2168090"/>
              <a:gd name="connsiteX159" fmla="*/ 0 w 9557"/>
              <a:gd name="connsiteY159" fmla="*/ 1423101 h 2168090"/>
              <a:gd name="connsiteX160" fmla="*/ 0 w 9557"/>
              <a:gd name="connsiteY160" fmla="*/ 1394455 h 2168090"/>
              <a:gd name="connsiteX161" fmla="*/ 9557 w 9557"/>
              <a:gd name="connsiteY161" fmla="*/ 1394455 h 2168090"/>
              <a:gd name="connsiteX162" fmla="*/ 9557 w 9557"/>
              <a:gd name="connsiteY162" fmla="*/ 1404013 h 2168090"/>
              <a:gd name="connsiteX163" fmla="*/ 0 w 9557"/>
              <a:gd name="connsiteY163" fmla="*/ 1404013 h 2168090"/>
              <a:gd name="connsiteX164" fmla="*/ 0 w 9557"/>
              <a:gd name="connsiteY164" fmla="*/ 1375339 h 2168090"/>
              <a:gd name="connsiteX165" fmla="*/ 9557 w 9557"/>
              <a:gd name="connsiteY165" fmla="*/ 1375339 h 2168090"/>
              <a:gd name="connsiteX166" fmla="*/ 9557 w 9557"/>
              <a:gd name="connsiteY166" fmla="*/ 1384897 h 2168090"/>
              <a:gd name="connsiteX167" fmla="*/ 0 w 9557"/>
              <a:gd name="connsiteY167" fmla="*/ 1384897 h 2168090"/>
              <a:gd name="connsiteX168" fmla="*/ 0 w 9557"/>
              <a:gd name="connsiteY168" fmla="*/ 1356223 h 2168090"/>
              <a:gd name="connsiteX169" fmla="*/ 9557 w 9557"/>
              <a:gd name="connsiteY169" fmla="*/ 1356223 h 2168090"/>
              <a:gd name="connsiteX170" fmla="*/ 9557 w 9557"/>
              <a:gd name="connsiteY170" fmla="*/ 1365781 h 2168090"/>
              <a:gd name="connsiteX171" fmla="*/ 0 w 9557"/>
              <a:gd name="connsiteY171" fmla="*/ 1365781 h 2168090"/>
              <a:gd name="connsiteX172" fmla="*/ 0 w 9557"/>
              <a:gd name="connsiteY172" fmla="*/ 1337135 h 2168090"/>
              <a:gd name="connsiteX173" fmla="*/ 9557 w 9557"/>
              <a:gd name="connsiteY173" fmla="*/ 1337135 h 2168090"/>
              <a:gd name="connsiteX174" fmla="*/ 9557 w 9557"/>
              <a:gd name="connsiteY174" fmla="*/ 1346693 h 2168090"/>
              <a:gd name="connsiteX175" fmla="*/ 0 w 9557"/>
              <a:gd name="connsiteY175" fmla="*/ 1346693 h 2168090"/>
              <a:gd name="connsiteX176" fmla="*/ 0 w 9557"/>
              <a:gd name="connsiteY176" fmla="*/ 1318047 h 2168090"/>
              <a:gd name="connsiteX177" fmla="*/ 9557 w 9557"/>
              <a:gd name="connsiteY177" fmla="*/ 1318047 h 2168090"/>
              <a:gd name="connsiteX178" fmla="*/ 9557 w 9557"/>
              <a:gd name="connsiteY178" fmla="*/ 1327605 h 2168090"/>
              <a:gd name="connsiteX179" fmla="*/ 0 w 9557"/>
              <a:gd name="connsiteY179" fmla="*/ 1327605 h 2168090"/>
              <a:gd name="connsiteX180" fmla="*/ 0 w 9557"/>
              <a:gd name="connsiteY180" fmla="*/ 1298931 h 2168090"/>
              <a:gd name="connsiteX181" fmla="*/ 9557 w 9557"/>
              <a:gd name="connsiteY181" fmla="*/ 1298931 h 2168090"/>
              <a:gd name="connsiteX182" fmla="*/ 9557 w 9557"/>
              <a:gd name="connsiteY182" fmla="*/ 1308489 h 2168090"/>
              <a:gd name="connsiteX183" fmla="*/ 0 w 9557"/>
              <a:gd name="connsiteY183" fmla="*/ 1308489 h 2168090"/>
              <a:gd name="connsiteX184" fmla="*/ 0 w 9557"/>
              <a:gd name="connsiteY184" fmla="*/ 1279815 h 2168090"/>
              <a:gd name="connsiteX185" fmla="*/ 9557 w 9557"/>
              <a:gd name="connsiteY185" fmla="*/ 1279815 h 2168090"/>
              <a:gd name="connsiteX186" fmla="*/ 9557 w 9557"/>
              <a:gd name="connsiteY186" fmla="*/ 1289373 h 2168090"/>
              <a:gd name="connsiteX187" fmla="*/ 0 w 9557"/>
              <a:gd name="connsiteY187" fmla="*/ 1289373 h 2168090"/>
              <a:gd name="connsiteX188" fmla="*/ 0 w 9557"/>
              <a:gd name="connsiteY188" fmla="*/ 1260727 h 2168090"/>
              <a:gd name="connsiteX189" fmla="*/ 9557 w 9557"/>
              <a:gd name="connsiteY189" fmla="*/ 1260727 h 2168090"/>
              <a:gd name="connsiteX190" fmla="*/ 9557 w 9557"/>
              <a:gd name="connsiteY190" fmla="*/ 1270285 h 2168090"/>
              <a:gd name="connsiteX191" fmla="*/ 0 w 9557"/>
              <a:gd name="connsiteY191" fmla="*/ 1270285 h 2168090"/>
              <a:gd name="connsiteX192" fmla="*/ 0 w 9557"/>
              <a:gd name="connsiteY192" fmla="*/ 1241639 h 2168090"/>
              <a:gd name="connsiteX193" fmla="*/ 9557 w 9557"/>
              <a:gd name="connsiteY193" fmla="*/ 1241639 h 2168090"/>
              <a:gd name="connsiteX194" fmla="*/ 9557 w 9557"/>
              <a:gd name="connsiteY194" fmla="*/ 1251197 h 2168090"/>
              <a:gd name="connsiteX195" fmla="*/ 0 w 9557"/>
              <a:gd name="connsiteY195" fmla="*/ 1251197 h 2168090"/>
              <a:gd name="connsiteX196" fmla="*/ 0 w 9557"/>
              <a:gd name="connsiteY196" fmla="*/ 1222524 h 2168090"/>
              <a:gd name="connsiteX197" fmla="*/ 9557 w 9557"/>
              <a:gd name="connsiteY197" fmla="*/ 1222524 h 2168090"/>
              <a:gd name="connsiteX198" fmla="*/ 9557 w 9557"/>
              <a:gd name="connsiteY198" fmla="*/ 1232082 h 2168090"/>
              <a:gd name="connsiteX199" fmla="*/ 0 w 9557"/>
              <a:gd name="connsiteY199" fmla="*/ 1232082 h 2168090"/>
              <a:gd name="connsiteX200" fmla="*/ 0 w 9557"/>
              <a:gd name="connsiteY200" fmla="*/ 1203408 h 2168090"/>
              <a:gd name="connsiteX201" fmla="*/ 9557 w 9557"/>
              <a:gd name="connsiteY201" fmla="*/ 1203408 h 2168090"/>
              <a:gd name="connsiteX202" fmla="*/ 9557 w 9557"/>
              <a:gd name="connsiteY202" fmla="*/ 1212966 h 2168090"/>
              <a:gd name="connsiteX203" fmla="*/ 0 w 9557"/>
              <a:gd name="connsiteY203" fmla="*/ 1212966 h 2168090"/>
              <a:gd name="connsiteX204" fmla="*/ 0 w 9557"/>
              <a:gd name="connsiteY204" fmla="*/ 1184320 h 2168090"/>
              <a:gd name="connsiteX205" fmla="*/ 9557 w 9557"/>
              <a:gd name="connsiteY205" fmla="*/ 1184320 h 2168090"/>
              <a:gd name="connsiteX206" fmla="*/ 9557 w 9557"/>
              <a:gd name="connsiteY206" fmla="*/ 1193878 h 2168090"/>
              <a:gd name="connsiteX207" fmla="*/ 0 w 9557"/>
              <a:gd name="connsiteY207" fmla="*/ 1193878 h 2168090"/>
              <a:gd name="connsiteX208" fmla="*/ 0 w 9557"/>
              <a:gd name="connsiteY208" fmla="*/ 1165232 h 2168090"/>
              <a:gd name="connsiteX209" fmla="*/ 9557 w 9557"/>
              <a:gd name="connsiteY209" fmla="*/ 1165232 h 2168090"/>
              <a:gd name="connsiteX210" fmla="*/ 9557 w 9557"/>
              <a:gd name="connsiteY210" fmla="*/ 1174790 h 2168090"/>
              <a:gd name="connsiteX211" fmla="*/ 0 w 9557"/>
              <a:gd name="connsiteY211" fmla="*/ 1174790 h 2168090"/>
              <a:gd name="connsiteX212" fmla="*/ 0 w 9557"/>
              <a:gd name="connsiteY212" fmla="*/ 1146116 h 2168090"/>
              <a:gd name="connsiteX213" fmla="*/ 9557 w 9557"/>
              <a:gd name="connsiteY213" fmla="*/ 1146116 h 2168090"/>
              <a:gd name="connsiteX214" fmla="*/ 9557 w 9557"/>
              <a:gd name="connsiteY214" fmla="*/ 1155674 h 2168090"/>
              <a:gd name="connsiteX215" fmla="*/ 0 w 9557"/>
              <a:gd name="connsiteY215" fmla="*/ 1155674 h 2168090"/>
              <a:gd name="connsiteX216" fmla="*/ 0 w 9557"/>
              <a:gd name="connsiteY216" fmla="*/ 1127000 h 2168090"/>
              <a:gd name="connsiteX217" fmla="*/ 9557 w 9557"/>
              <a:gd name="connsiteY217" fmla="*/ 1127000 h 2168090"/>
              <a:gd name="connsiteX218" fmla="*/ 9557 w 9557"/>
              <a:gd name="connsiteY218" fmla="*/ 1136558 h 2168090"/>
              <a:gd name="connsiteX219" fmla="*/ 0 w 9557"/>
              <a:gd name="connsiteY219" fmla="*/ 1136558 h 2168090"/>
              <a:gd name="connsiteX220" fmla="*/ 0 w 9557"/>
              <a:gd name="connsiteY220" fmla="*/ 1107912 h 2168090"/>
              <a:gd name="connsiteX221" fmla="*/ 9557 w 9557"/>
              <a:gd name="connsiteY221" fmla="*/ 1107912 h 2168090"/>
              <a:gd name="connsiteX222" fmla="*/ 9557 w 9557"/>
              <a:gd name="connsiteY222" fmla="*/ 1117470 h 2168090"/>
              <a:gd name="connsiteX223" fmla="*/ 0 w 9557"/>
              <a:gd name="connsiteY223" fmla="*/ 1117470 h 2168090"/>
              <a:gd name="connsiteX224" fmla="*/ 0 w 9557"/>
              <a:gd name="connsiteY224" fmla="*/ 1088824 h 2168090"/>
              <a:gd name="connsiteX225" fmla="*/ 9557 w 9557"/>
              <a:gd name="connsiteY225" fmla="*/ 1088824 h 2168090"/>
              <a:gd name="connsiteX226" fmla="*/ 9557 w 9557"/>
              <a:gd name="connsiteY226" fmla="*/ 1098382 h 2168090"/>
              <a:gd name="connsiteX227" fmla="*/ 0 w 9557"/>
              <a:gd name="connsiteY227" fmla="*/ 1098382 h 2168090"/>
              <a:gd name="connsiteX228" fmla="*/ 0 w 9557"/>
              <a:gd name="connsiteY228" fmla="*/ 1069708 h 2168090"/>
              <a:gd name="connsiteX229" fmla="*/ 9557 w 9557"/>
              <a:gd name="connsiteY229" fmla="*/ 1069708 h 2168090"/>
              <a:gd name="connsiteX230" fmla="*/ 9557 w 9557"/>
              <a:gd name="connsiteY230" fmla="*/ 1079266 h 2168090"/>
              <a:gd name="connsiteX231" fmla="*/ 0 w 9557"/>
              <a:gd name="connsiteY231" fmla="*/ 1079266 h 2168090"/>
              <a:gd name="connsiteX232" fmla="*/ 0 w 9557"/>
              <a:gd name="connsiteY232" fmla="*/ 1050592 h 2168090"/>
              <a:gd name="connsiteX233" fmla="*/ 9557 w 9557"/>
              <a:gd name="connsiteY233" fmla="*/ 1050592 h 2168090"/>
              <a:gd name="connsiteX234" fmla="*/ 9557 w 9557"/>
              <a:gd name="connsiteY234" fmla="*/ 1060150 h 2168090"/>
              <a:gd name="connsiteX235" fmla="*/ 0 w 9557"/>
              <a:gd name="connsiteY235" fmla="*/ 1060150 h 2168090"/>
              <a:gd name="connsiteX236" fmla="*/ 0 w 9557"/>
              <a:gd name="connsiteY236" fmla="*/ 1031504 h 2168090"/>
              <a:gd name="connsiteX237" fmla="*/ 9557 w 9557"/>
              <a:gd name="connsiteY237" fmla="*/ 1031504 h 2168090"/>
              <a:gd name="connsiteX238" fmla="*/ 9557 w 9557"/>
              <a:gd name="connsiteY238" fmla="*/ 1041062 h 2168090"/>
              <a:gd name="connsiteX239" fmla="*/ 0 w 9557"/>
              <a:gd name="connsiteY239" fmla="*/ 1041062 h 2168090"/>
              <a:gd name="connsiteX240" fmla="*/ 0 w 9557"/>
              <a:gd name="connsiteY240" fmla="*/ 1012416 h 2168090"/>
              <a:gd name="connsiteX241" fmla="*/ 9557 w 9557"/>
              <a:gd name="connsiteY241" fmla="*/ 1012416 h 2168090"/>
              <a:gd name="connsiteX242" fmla="*/ 9557 w 9557"/>
              <a:gd name="connsiteY242" fmla="*/ 1021974 h 2168090"/>
              <a:gd name="connsiteX243" fmla="*/ 0 w 9557"/>
              <a:gd name="connsiteY243" fmla="*/ 1021974 h 2168090"/>
              <a:gd name="connsiteX244" fmla="*/ 0 w 9557"/>
              <a:gd name="connsiteY244" fmla="*/ 993300 h 2168090"/>
              <a:gd name="connsiteX245" fmla="*/ 9557 w 9557"/>
              <a:gd name="connsiteY245" fmla="*/ 993300 h 2168090"/>
              <a:gd name="connsiteX246" fmla="*/ 9557 w 9557"/>
              <a:gd name="connsiteY246" fmla="*/ 1002858 h 2168090"/>
              <a:gd name="connsiteX247" fmla="*/ 0 w 9557"/>
              <a:gd name="connsiteY247" fmla="*/ 1002858 h 2168090"/>
              <a:gd name="connsiteX248" fmla="*/ 0 w 9557"/>
              <a:gd name="connsiteY248" fmla="*/ 974185 h 2168090"/>
              <a:gd name="connsiteX249" fmla="*/ 9557 w 9557"/>
              <a:gd name="connsiteY249" fmla="*/ 974185 h 2168090"/>
              <a:gd name="connsiteX250" fmla="*/ 9557 w 9557"/>
              <a:gd name="connsiteY250" fmla="*/ 983743 h 2168090"/>
              <a:gd name="connsiteX251" fmla="*/ 0 w 9557"/>
              <a:gd name="connsiteY251" fmla="*/ 983743 h 2168090"/>
              <a:gd name="connsiteX252" fmla="*/ 0 w 9557"/>
              <a:gd name="connsiteY252" fmla="*/ 955097 h 2168090"/>
              <a:gd name="connsiteX253" fmla="*/ 9557 w 9557"/>
              <a:gd name="connsiteY253" fmla="*/ 955097 h 2168090"/>
              <a:gd name="connsiteX254" fmla="*/ 9557 w 9557"/>
              <a:gd name="connsiteY254" fmla="*/ 964655 h 2168090"/>
              <a:gd name="connsiteX255" fmla="*/ 0 w 9557"/>
              <a:gd name="connsiteY255" fmla="*/ 964655 h 2168090"/>
              <a:gd name="connsiteX256" fmla="*/ 0 w 9557"/>
              <a:gd name="connsiteY256" fmla="*/ 936009 h 2168090"/>
              <a:gd name="connsiteX257" fmla="*/ 9557 w 9557"/>
              <a:gd name="connsiteY257" fmla="*/ 936009 h 2168090"/>
              <a:gd name="connsiteX258" fmla="*/ 9557 w 9557"/>
              <a:gd name="connsiteY258" fmla="*/ 945567 h 2168090"/>
              <a:gd name="connsiteX259" fmla="*/ 0 w 9557"/>
              <a:gd name="connsiteY259" fmla="*/ 945567 h 2168090"/>
              <a:gd name="connsiteX260" fmla="*/ 0 w 9557"/>
              <a:gd name="connsiteY260" fmla="*/ 916893 h 2168090"/>
              <a:gd name="connsiteX261" fmla="*/ 9557 w 9557"/>
              <a:gd name="connsiteY261" fmla="*/ 916893 h 2168090"/>
              <a:gd name="connsiteX262" fmla="*/ 9557 w 9557"/>
              <a:gd name="connsiteY262" fmla="*/ 926451 h 2168090"/>
              <a:gd name="connsiteX263" fmla="*/ 0 w 9557"/>
              <a:gd name="connsiteY263" fmla="*/ 926451 h 2168090"/>
              <a:gd name="connsiteX264" fmla="*/ 0 w 9557"/>
              <a:gd name="connsiteY264" fmla="*/ 897777 h 2168090"/>
              <a:gd name="connsiteX265" fmla="*/ 9557 w 9557"/>
              <a:gd name="connsiteY265" fmla="*/ 897777 h 2168090"/>
              <a:gd name="connsiteX266" fmla="*/ 9557 w 9557"/>
              <a:gd name="connsiteY266" fmla="*/ 907335 h 2168090"/>
              <a:gd name="connsiteX267" fmla="*/ 0 w 9557"/>
              <a:gd name="connsiteY267" fmla="*/ 907335 h 2168090"/>
              <a:gd name="connsiteX268" fmla="*/ 0 w 9557"/>
              <a:gd name="connsiteY268" fmla="*/ 878689 h 2168090"/>
              <a:gd name="connsiteX269" fmla="*/ 9557 w 9557"/>
              <a:gd name="connsiteY269" fmla="*/ 878689 h 2168090"/>
              <a:gd name="connsiteX270" fmla="*/ 9557 w 9557"/>
              <a:gd name="connsiteY270" fmla="*/ 888247 h 2168090"/>
              <a:gd name="connsiteX271" fmla="*/ 0 w 9557"/>
              <a:gd name="connsiteY271" fmla="*/ 888247 h 2168090"/>
              <a:gd name="connsiteX272" fmla="*/ 0 w 9557"/>
              <a:gd name="connsiteY272" fmla="*/ 859601 h 2168090"/>
              <a:gd name="connsiteX273" fmla="*/ 9557 w 9557"/>
              <a:gd name="connsiteY273" fmla="*/ 859601 h 2168090"/>
              <a:gd name="connsiteX274" fmla="*/ 9557 w 9557"/>
              <a:gd name="connsiteY274" fmla="*/ 869159 h 2168090"/>
              <a:gd name="connsiteX275" fmla="*/ 0 w 9557"/>
              <a:gd name="connsiteY275" fmla="*/ 869159 h 2168090"/>
              <a:gd name="connsiteX276" fmla="*/ 0 w 9557"/>
              <a:gd name="connsiteY276" fmla="*/ 840485 h 2168090"/>
              <a:gd name="connsiteX277" fmla="*/ 9557 w 9557"/>
              <a:gd name="connsiteY277" fmla="*/ 840485 h 2168090"/>
              <a:gd name="connsiteX278" fmla="*/ 9557 w 9557"/>
              <a:gd name="connsiteY278" fmla="*/ 850043 h 2168090"/>
              <a:gd name="connsiteX279" fmla="*/ 0 w 9557"/>
              <a:gd name="connsiteY279" fmla="*/ 850043 h 2168090"/>
              <a:gd name="connsiteX280" fmla="*/ 0 w 9557"/>
              <a:gd name="connsiteY280" fmla="*/ 821369 h 2168090"/>
              <a:gd name="connsiteX281" fmla="*/ 9557 w 9557"/>
              <a:gd name="connsiteY281" fmla="*/ 821369 h 2168090"/>
              <a:gd name="connsiteX282" fmla="*/ 9557 w 9557"/>
              <a:gd name="connsiteY282" fmla="*/ 830927 h 2168090"/>
              <a:gd name="connsiteX283" fmla="*/ 0 w 9557"/>
              <a:gd name="connsiteY283" fmla="*/ 830927 h 2168090"/>
              <a:gd name="connsiteX284" fmla="*/ 0 w 9557"/>
              <a:gd name="connsiteY284" fmla="*/ 802281 h 2168090"/>
              <a:gd name="connsiteX285" fmla="*/ 9557 w 9557"/>
              <a:gd name="connsiteY285" fmla="*/ 802281 h 2168090"/>
              <a:gd name="connsiteX286" fmla="*/ 9557 w 9557"/>
              <a:gd name="connsiteY286" fmla="*/ 811839 h 2168090"/>
              <a:gd name="connsiteX287" fmla="*/ 0 w 9557"/>
              <a:gd name="connsiteY287" fmla="*/ 811839 h 2168090"/>
              <a:gd name="connsiteX288" fmla="*/ 0 w 9557"/>
              <a:gd name="connsiteY288" fmla="*/ 783193 h 2168090"/>
              <a:gd name="connsiteX289" fmla="*/ 9557 w 9557"/>
              <a:gd name="connsiteY289" fmla="*/ 783193 h 2168090"/>
              <a:gd name="connsiteX290" fmla="*/ 9557 w 9557"/>
              <a:gd name="connsiteY290" fmla="*/ 792751 h 2168090"/>
              <a:gd name="connsiteX291" fmla="*/ 0 w 9557"/>
              <a:gd name="connsiteY291" fmla="*/ 792751 h 2168090"/>
              <a:gd name="connsiteX292" fmla="*/ 0 w 9557"/>
              <a:gd name="connsiteY292" fmla="*/ 764077 h 2168090"/>
              <a:gd name="connsiteX293" fmla="*/ 9557 w 9557"/>
              <a:gd name="connsiteY293" fmla="*/ 764077 h 2168090"/>
              <a:gd name="connsiteX294" fmla="*/ 9557 w 9557"/>
              <a:gd name="connsiteY294" fmla="*/ 773635 h 2168090"/>
              <a:gd name="connsiteX295" fmla="*/ 0 w 9557"/>
              <a:gd name="connsiteY295" fmla="*/ 773635 h 2168090"/>
              <a:gd name="connsiteX296" fmla="*/ 0 w 9557"/>
              <a:gd name="connsiteY296" fmla="*/ 744962 h 2168090"/>
              <a:gd name="connsiteX297" fmla="*/ 9557 w 9557"/>
              <a:gd name="connsiteY297" fmla="*/ 744962 h 2168090"/>
              <a:gd name="connsiteX298" fmla="*/ 9557 w 9557"/>
              <a:gd name="connsiteY298" fmla="*/ 754520 h 2168090"/>
              <a:gd name="connsiteX299" fmla="*/ 0 w 9557"/>
              <a:gd name="connsiteY299" fmla="*/ 754520 h 2168090"/>
              <a:gd name="connsiteX300" fmla="*/ 0 w 9557"/>
              <a:gd name="connsiteY300" fmla="*/ 725874 h 2168090"/>
              <a:gd name="connsiteX301" fmla="*/ 9557 w 9557"/>
              <a:gd name="connsiteY301" fmla="*/ 725874 h 2168090"/>
              <a:gd name="connsiteX302" fmla="*/ 9557 w 9557"/>
              <a:gd name="connsiteY302" fmla="*/ 735432 h 2168090"/>
              <a:gd name="connsiteX303" fmla="*/ 0 w 9557"/>
              <a:gd name="connsiteY303" fmla="*/ 735432 h 2168090"/>
              <a:gd name="connsiteX304" fmla="*/ 0 w 9557"/>
              <a:gd name="connsiteY304" fmla="*/ 706786 h 2168090"/>
              <a:gd name="connsiteX305" fmla="*/ 9557 w 9557"/>
              <a:gd name="connsiteY305" fmla="*/ 706786 h 2168090"/>
              <a:gd name="connsiteX306" fmla="*/ 9557 w 9557"/>
              <a:gd name="connsiteY306" fmla="*/ 716344 h 2168090"/>
              <a:gd name="connsiteX307" fmla="*/ 0 w 9557"/>
              <a:gd name="connsiteY307" fmla="*/ 716344 h 2168090"/>
              <a:gd name="connsiteX308" fmla="*/ 0 w 9557"/>
              <a:gd name="connsiteY308" fmla="*/ 687670 h 2168090"/>
              <a:gd name="connsiteX309" fmla="*/ 9557 w 9557"/>
              <a:gd name="connsiteY309" fmla="*/ 687670 h 2168090"/>
              <a:gd name="connsiteX310" fmla="*/ 9557 w 9557"/>
              <a:gd name="connsiteY310" fmla="*/ 697228 h 2168090"/>
              <a:gd name="connsiteX311" fmla="*/ 0 w 9557"/>
              <a:gd name="connsiteY311" fmla="*/ 697228 h 2168090"/>
              <a:gd name="connsiteX312" fmla="*/ 0 w 9557"/>
              <a:gd name="connsiteY312" fmla="*/ 668554 h 2168090"/>
              <a:gd name="connsiteX313" fmla="*/ 9557 w 9557"/>
              <a:gd name="connsiteY313" fmla="*/ 668554 h 2168090"/>
              <a:gd name="connsiteX314" fmla="*/ 9557 w 9557"/>
              <a:gd name="connsiteY314" fmla="*/ 678112 h 2168090"/>
              <a:gd name="connsiteX315" fmla="*/ 0 w 9557"/>
              <a:gd name="connsiteY315" fmla="*/ 678112 h 2168090"/>
              <a:gd name="connsiteX316" fmla="*/ 0 w 9557"/>
              <a:gd name="connsiteY316" fmla="*/ 649466 h 2168090"/>
              <a:gd name="connsiteX317" fmla="*/ 9557 w 9557"/>
              <a:gd name="connsiteY317" fmla="*/ 649466 h 2168090"/>
              <a:gd name="connsiteX318" fmla="*/ 9557 w 9557"/>
              <a:gd name="connsiteY318" fmla="*/ 659024 h 2168090"/>
              <a:gd name="connsiteX319" fmla="*/ 0 w 9557"/>
              <a:gd name="connsiteY319" fmla="*/ 659024 h 2168090"/>
              <a:gd name="connsiteX320" fmla="*/ 0 w 9557"/>
              <a:gd name="connsiteY320" fmla="*/ 630378 h 2168090"/>
              <a:gd name="connsiteX321" fmla="*/ 9557 w 9557"/>
              <a:gd name="connsiteY321" fmla="*/ 630378 h 2168090"/>
              <a:gd name="connsiteX322" fmla="*/ 9557 w 9557"/>
              <a:gd name="connsiteY322" fmla="*/ 639936 h 2168090"/>
              <a:gd name="connsiteX323" fmla="*/ 0 w 9557"/>
              <a:gd name="connsiteY323" fmla="*/ 639936 h 2168090"/>
              <a:gd name="connsiteX324" fmla="*/ 0 w 9557"/>
              <a:gd name="connsiteY324" fmla="*/ 611262 h 2168090"/>
              <a:gd name="connsiteX325" fmla="*/ 9557 w 9557"/>
              <a:gd name="connsiteY325" fmla="*/ 611262 h 2168090"/>
              <a:gd name="connsiteX326" fmla="*/ 9557 w 9557"/>
              <a:gd name="connsiteY326" fmla="*/ 620820 h 2168090"/>
              <a:gd name="connsiteX327" fmla="*/ 0 w 9557"/>
              <a:gd name="connsiteY327" fmla="*/ 620820 h 2168090"/>
              <a:gd name="connsiteX328" fmla="*/ 0 w 9557"/>
              <a:gd name="connsiteY328" fmla="*/ 592146 h 2168090"/>
              <a:gd name="connsiteX329" fmla="*/ 9557 w 9557"/>
              <a:gd name="connsiteY329" fmla="*/ 592146 h 2168090"/>
              <a:gd name="connsiteX330" fmla="*/ 9557 w 9557"/>
              <a:gd name="connsiteY330" fmla="*/ 601704 h 2168090"/>
              <a:gd name="connsiteX331" fmla="*/ 0 w 9557"/>
              <a:gd name="connsiteY331" fmla="*/ 601704 h 2168090"/>
              <a:gd name="connsiteX332" fmla="*/ 0 w 9557"/>
              <a:gd name="connsiteY332" fmla="*/ 573058 h 2168090"/>
              <a:gd name="connsiteX333" fmla="*/ 9557 w 9557"/>
              <a:gd name="connsiteY333" fmla="*/ 573058 h 2168090"/>
              <a:gd name="connsiteX334" fmla="*/ 9557 w 9557"/>
              <a:gd name="connsiteY334" fmla="*/ 582616 h 2168090"/>
              <a:gd name="connsiteX335" fmla="*/ 0 w 9557"/>
              <a:gd name="connsiteY335" fmla="*/ 582616 h 2168090"/>
              <a:gd name="connsiteX336" fmla="*/ 0 w 9557"/>
              <a:gd name="connsiteY336" fmla="*/ 553970 h 2168090"/>
              <a:gd name="connsiteX337" fmla="*/ 9557 w 9557"/>
              <a:gd name="connsiteY337" fmla="*/ 553970 h 2168090"/>
              <a:gd name="connsiteX338" fmla="*/ 9557 w 9557"/>
              <a:gd name="connsiteY338" fmla="*/ 563528 h 2168090"/>
              <a:gd name="connsiteX339" fmla="*/ 0 w 9557"/>
              <a:gd name="connsiteY339" fmla="*/ 563528 h 2168090"/>
              <a:gd name="connsiteX340" fmla="*/ 0 w 9557"/>
              <a:gd name="connsiteY340" fmla="*/ 534854 h 2168090"/>
              <a:gd name="connsiteX341" fmla="*/ 9557 w 9557"/>
              <a:gd name="connsiteY341" fmla="*/ 534854 h 2168090"/>
              <a:gd name="connsiteX342" fmla="*/ 9557 w 9557"/>
              <a:gd name="connsiteY342" fmla="*/ 544412 h 2168090"/>
              <a:gd name="connsiteX343" fmla="*/ 0 w 9557"/>
              <a:gd name="connsiteY343" fmla="*/ 544412 h 2168090"/>
              <a:gd name="connsiteX344" fmla="*/ 0 w 9557"/>
              <a:gd name="connsiteY344" fmla="*/ 515739 h 2168090"/>
              <a:gd name="connsiteX345" fmla="*/ 9557 w 9557"/>
              <a:gd name="connsiteY345" fmla="*/ 515739 h 2168090"/>
              <a:gd name="connsiteX346" fmla="*/ 9557 w 9557"/>
              <a:gd name="connsiteY346" fmla="*/ 525297 h 2168090"/>
              <a:gd name="connsiteX347" fmla="*/ 0 w 9557"/>
              <a:gd name="connsiteY347" fmla="*/ 525297 h 2168090"/>
              <a:gd name="connsiteX348" fmla="*/ 0 w 9557"/>
              <a:gd name="connsiteY348" fmla="*/ 496650 h 2168090"/>
              <a:gd name="connsiteX349" fmla="*/ 9557 w 9557"/>
              <a:gd name="connsiteY349" fmla="*/ 496650 h 2168090"/>
              <a:gd name="connsiteX350" fmla="*/ 9557 w 9557"/>
              <a:gd name="connsiteY350" fmla="*/ 506208 h 2168090"/>
              <a:gd name="connsiteX351" fmla="*/ 0 w 9557"/>
              <a:gd name="connsiteY351" fmla="*/ 506208 h 2168090"/>
              <a:gd name="connsiteX352" fmla="*/ 0 w 9557"/>
              <a:gd name="connsiteY352" fmla="*/ 477562 h 2168090"/>
              <a:gd name="connsiteX353" fmla="*/ 9557 w 9557"/>
              <a:gd name="connsiteY353" fmla="*/ 477562 h 2168090"/>
              <a:gd name="connsiteX354" fmla="*/ 9557 w 9557"/>
              <a:gd name="connsiteY354" fmla="*/ 487120 h 2168090"/>
              <a:gd name="connsiteX355" fmla="*/ 0 w 9557"/>
              <a:gd name="connsiteY355" fmla="*/ 487120 h 2168090"/>
              <a:gd name="connsiteX356" fmla="*/ 0 w 9557"/>
              <a:gd name="connsiteY356" fmla="*/ 458447 h 2168090"/>
              <a:gd name="connsiteX357" fmla="*/ 9557 w 9557"/>
              <a:gd name="connsiteY357" fmla="*/ 458447 h 2168090"/>
              <a:gd name="connsiteX358" fmla="*/ 9557 w 9557"/>
              <a:gd name="connsiteY358" fmla="*/ 468005 h 2168090"/>
              <a:gd name="connsiteX359" fmla="*/ 0 w 9557"/>
              <a:gd name="connsiteY359" fmla="*/ 468005 h 2168090"/>
              <a:gd name="connsiteX360" fmla="*/ 0 w 9557"/>
              <a:gd name="connsiteY360" fmla="*/ 439331 h 2168090"/>
              <a:gd name="connsiteX361" fmla="*/ 9557 w 9557"/>
              <a:gd name="connsiteY361" fmla="*/ 439331 h 2168090"/>
              <a:gd name="connsiteX362" fmla="*/ 9557 w 9557"/>
              <a:gd name="connsiteY362" fmla="*/ 448889 h 2168090"/>
              <a:gd name="connsiteX363" fmla="*/ 0 w 9557"/>
              <a:gd name="connsiteY363" fmla="*/ 448889 h 2168090"/>
              <a:gd name="connsiteX364" fmla="*/ 0 w 9557"/>
              <a:gd name="connsiteY364" fmla="*/ 420243 h 2168090"/>
              <a:gd name="connsiteX365" fmla="*/ 9557 w 9557"/>
              <a:gd name="connsiteY365" fmla="*/ 420243 h 2168090"/>
              <a:gd name="connsiteX366" fmla="*/ 9557 w 9557"/>
              <a:gd name="connsiteY366" fmla="*/ 429801 h 2168090"/>
              <a:gd name="connsiteX367" fmla="*/ 0 w 9557"/>
              <a:gd name="connsiteY367" fmla="*/ 429801 h 2168090"/>
              <a:gd name="connsiteX368" fmla="*/ 0 w 9557"/>
              <a:gd name="connsiteY368" fmla="*/ 401155 h 2168090"/>
              <a:gd name="connsiteX369" fmla="*/ 9557 w 9557"/>
              <a:gd name="connsiteY369" fmla="*/ 401155 h 2168090"/>
              <a:gd name="connsiteX370" fmla="*/ 9557 w 9557"/>
              <a:gd name="connsiteY370" fmla="*/ 410713 h 2168090"/>
              <a:gd name="connsiteX371" fmla="*/ 0 w 9557"/>
              <a:gd name="connsiteY371" fmla="*/ 410713 h 2168090"/>
              <a:gd name="connsiteX372" fmla="*/ 0 w 9557"/>
              <a:gd name="connsiteY372" fmla="*/ 382039 h 2168090"/>
              <a:gd name="connsiteX373" fmla="*/ 9557 w 9557"/>
              <a:gd name="connsiteY373" fmla="*/ 382039 h 2168090"/>
              <a:gd name="connsiteX374" fmla="*/ 9557 w 9557"/>
              <a:gd name="connsiteY374" fmla="*/ 391597 h 2168090"/>
              <a:gd name="connsiteX375" fmla="*/ 0 w 9557"/>
              <a:gd name="connsiteY375" fmla="*/ 391597 h 2168090"/>
              <a:gd name="connsiteX376" fmla="*/ 0 w 9557"/>
              <a:gd name="connsiteY376" fmla="*/ 362923 h 2168090"/>
              <a:gd name="connsiteX377" fmla="*/ 9557 w 9557"/>
              <a:gd name="connsiteY377" fmla="*/ 362923 h 2168090"/>
              <a:gd name="connsiteX378" fmla="*/ 9557 w 9557"/>
              <a:gd name="connsiteY378" fmla="*/ 372481 h 2168090"/>
              <a:gd name="connsiteX379" fmla="*/ 0 w 9557"/>
              <a:gd name="connsiteY379" fmla="*/ 372481 h 2168090"/>
              <a:gd name="connsiteX380" fmla="*/ 0 w 9557"/>
              <a:gd name="connsiteY380" fmla="*/ 343835 h 2168090"/>
              <a:gd name="connsiteX381" fmla="*/ 9557 w 9557"/>
              <a:gd name="connsiteY381" fmla="*/ 343835 h 2168090"/>
              <a:gd name="connsiteX382" fmla="*/ 9557 w 9557"/>
              <a:gd name="connsiteY382" fmla="*/ 353393 h 2168090"/>
              <a:gd name="connsiteX383" fmla="*/ 0 w 9557"/>
              <a:gd name="connsiteY383" fmla="*/ 353393 h 2168090"/>
              <a:gd name="connsiteX384" fmla="*/ 0 w 9557"/>
              <a:gd name="connsiteY384" fmla="*/ 324747 h 2168090"/>
              <a:gd name="connsiteX385" fmla="*/ 9557 w 9557"/>
              <a:gd name="connsiteY385" fmla="*/ 324747 h 2168090"/>
              <a:gd name="connsiteX386" fmla="*/ 9557 w 9557"/>
              <a:gd name="connsiteY386" fmla="*/ 334305 h 2168090"/>
              <a:gd name="connsiteX387" fmla="*/ 0 w 9557"/>
              <a:gd name="connsiteY387" fmla="*/ 334305 h 2168090"/>
              <a:gd name="connsiteX388" fmla="*/ 0 w 9557"/>
              <a:gd name="connsiteY388" fmla="*/ 305631 h 2168090"/>
              <a:gd name="connsiteX389" fmla="*/ 9557 w 9557"/>
              <a:gd name="connsiteY389" fmla="*/ 305631 h 2168090"/>
              <a:gd name="connsiteX390" fmla="*/ 9557 w 9557"/>
              <a:gd name="connsiteY390" fmla="*/ 315189 h 2168090"/>
              <a:gd name="connsiteX391" fmla="*/ 0 w 9557"/>
              <a:gd name="connsiteY391" fmla="*/ 315189 h 2168090"/>
              <a:gd name="connsiteX392" fmla="*/ 0 w 9557"/>
              <a:gd name="connsiteY392" fmla="*/ 286515 h 2168090"/>
              <a:gd name="connsiteX393" fmla="*/ 9557 w 9557"/>
              <a:gd name="connsiteY393" fmla="*/ 286515 h 2168090"/>
              <a:gd name="connsiteX394" fmla="*/ 9557 w 9557"/>
              <a:gd name="connsiteY394" fmla="*/ 296073 h 2168090"/>
              <a:gd name="connsiteX395" fmla="*/ 0 w 9557"/>
              <a:gd name="connsiteY395" fmla="*/ 296073 h 2168090"/>
              <a:gd name="connsiteX396" fmla="*/ 0 w 9557"/>
              <a:gd name="connsiteY396" fmla="*/ 267427 h 2168090"/>
              <a:gd name="connsiteX397" fmla="*/ 9557 w 9557"/>
              <a:gd name="connsiteY397" fmla="*/ 267427 h 2168090"/>
              <a:gd name="connsiteX398" fmla="*/ 9557 w 9557"/>
              <a:gd name="connsiteY398" fmla="*/ 276985 h 2168090"/>
              <a:gd name="connsiteX399" fmla="*/ 0 w 9557"/>
              <a:gd name="connsiteY399" fmla="*/ 276985 h 2168090"/>
              <a:gd name="connsiteX400" fmla="*/ 0 w 9557"/>
              <a:gd name="connsiteY400" fmla="*/ 248339 h 2168090"/>
              <a:gd name="connsiteX401" fmla="*/ 9557 w 9557"/>
              <a:gd name="connsiteY401" fmla="*/ 248339 h 2168090"/>
              <a:gd name="connsiteX402" fmla="*/ 9557 w 9557"/>
              <a:gd name="connsiteY402" fmla="*/ 257897 h 2168090"/>
              <a:gd name="connsiteX403" fmla="*/ 0 w 9557"/>
              <a:gd name="connsiteY403" fmla="*/ 257897 h 2168090"/>
              <a:gd name="connsiteX404" fmla="*/ 0 w 9557"/>
              <a:gd name="connsiteY404" fmla="*/ 229224 h 2168090"/>
              <a:gd name="connsiteX405" fmla="*/ 9557 w 9557"/>
              <a:gd name="connsiteY405" fmla="*/ 229224 h 2168090"/>
              <a:gd name="connsiteX406" fmla="*/ 9557 w 9557"/>
              <a:gd name="connsiteY406" fmla="*/ 238782 h 2168090"/>
              <a:gd name="connsiteX407" fmla="*/ 0 w 9557"/>
              <a:gd name="connsiteY407" fmla="*/ 238782 h 2168090"/>
              <a:gd name="connsiteX408" fmla="*/ 0 w 9557"/>
              <a:gd name="connsiteY408" fmla="*/ 210108 h 2168090"/>
              <a:gd name="connsiteX409" fmla="*/ 9557 w 9557"/>
              <a:gd name="connsiteY409" fmla="*/ 210108 h 2168090"/>
              <a:gd name="connsiteX410" fmla="*/ 9557 w 9557"/>
              <a:gd name="connsiteY410" fmla="*/ 219666 h 2168090"/>
              <a:gd name="connsiteX411" fmla="*/ 0 w 9557"/>
              <a:gd name="connsiteY411" fmla="*/ 219666 h 2168090"/>
              <a:gd name="connsiteX412" fmla="*/ 0 w 9557"/>
              <a:gd name="connsiteY412" fmla="*/ 191020 h 2168090"/>
              <a:gd name="connsiteX413" fmla="*/ 9557 w 9557"/>
              <a:gd name="connsiteY413" fmla="*/ 191020 h 2168090"/>
              <a:gd name="connsiteX414" fmla="*/ 9557 w 9557"/>
              <a:gd name="connsiteY414" fmla="*/ 200578 h 2168090"/>
              <a:gd name="connsiteX415" fmla="*/ 0 w 9557"/>
              <a:gd name="connsiteY415" fmla="*/ 200578 h 2168090"/>
              <a:gd name="connsiteX416" fmla="*/ 0 w 9557"/>
              <a:gd name="connsiteY416" fmla="*/ 171932 h 2168090"/>
              <a:gd name="connsiteX417" fmla="*/ 9557 w 9557"/>
              <a:gd name="connsiteY417" fmla="*/ 171932 h 2168090"/>
              <a:gd name="connsiteX418" fmla="*/ 9557 w 9557"/>
              <a:gd name="connsiteY418" fmla="*/ 181490 h 2168090"/>
              <a:gd name="connsiteX419" fmla="*/ 0 w 9557"/>
              <a:gd name="connsiteY419" fmla="*/ 181490 h 2168090"/>
              <a:gd name="connsiteX420" fmla="*/ 0 w 9557"/>
              <a:gd name="connsiteY420" fmla="*/ 152816 h 2168090"/>
              <a:gd name="connsiteX421" fmla="*/ 9557 w 9557"/>
              <a:gd name="connsiteY421" fmla="*/ 152816 h 2168090"/>
              <a:gd name="connsiteX422" fmla="*/ 9557 w 9557"/>
              <a:gd name="connsiteY422" fmla="*/ 162374 h 2168090"/>
              <a:gd name="connsiteX423" fmla="*/ 0 w 9557"/>
              <a:gd name="connsiteY423" fmla="*/ 162374 h 2168090"/>
              <a:gd name="connsiteX424" fmla="*/ 0 w 9557"/>
              <a:gd name="connsiteY424" fmla="*/ 133700 h 2168090"/>
              <a:gd name="connsiteX425" fmla="*/ 9557 w 9557"/>
              <a:gd name="connsiteY425" fmla="*/ 133700 h 2168090"/>
              <a:gd name="connsiteX426" fmla="*/ 9557 w 9557"/>
              <a:gd name="connsiteY426" fmla="*/ 143258 h 2168090"/>
              <a:gd name="connsiteX427" fmla="*/ 0 w 9557"/>
              <a:gd name="connsiteY427" fmla="*/ 143258 h 2168090"/>
              <a:gd name="connsiteX428" fmla="*/ 0 w 9557"/>
              <a:gd name="connsiteY428" fmla="*/ 114612 h 2168090"/>
              <a:gd name="connsiteX429" fmla="*/ 9557 w 9557"/>
              <a:gd name="connsiteY429" fmla="*/ 114612 h 2168090"/>
              <a:gd name="connsiteX430" fmla="*/ 9557 w 9557"/>
              <a:gd name="connsiteY430" fmla="*/ 124170 h 2168090"/>
              <a:gd name="connsiteX431" fmla="*/ 0 w 9557"/>
              <a:gd name="connsiteY431" fmla="*/ 124170 h 2168090"/>
              <a:gd name="connsiteX432" fmla="*/ 0 w 9557"/>
              <a:gd name="connsiteY432" fmla="*/ 95524 h 2168090"/>
              <a:gd name="connsiteX433" fmla="*/ 9557 w 9557"/>
              <a:gd name="connsiteY433" fmla="*/ 95524 h 2168090"/>
              <a:gd name="connsiteX434" fmla="*/ 9557 w 9557"/>
              <a:gd name="connsiteY434" fmla="*/ 105082 h 2168090"/>
              <a:gd name="connsiteX435" fmla="*/ 0 w 9557"/>
              <a:gd name="connsiteY435" fmla="*/ 105082 h 2168090"/>
              <a:gd name="connsiteX436" fmla="*/ 0 w 9557"/>
              <a:gd name="connsiteY436" fmla="*/ 76408 h 2168090"/>
              <a:gd name="connsiteX437" fmla="*/ 9557 w 9557"/>
              <a:gd name="connsiteY437" fmla="*/ 76408 h 2168090"/>
              <a:gd name="connsiteX438" fmla="*/ 9557 w 9557"/>
              <a:gd name="connsiteY438" fmla="*/ 85966 h 2168090"/>
              <a:gd name="connsiteX439" fmla="*/ 0 w 9557"/>
              <a:gd name="connsiteY439" fmla="*/ 85966 h 2168090"/>
              <a:gd name="connsiteX440" fmla="*/ 0 w 9557"/>
              <a:gd name="connsiteY440" fmla="*/ 57292 h 2168090"/>
              <a:gd name="connsiteX441" fmla="*/ 9557 w 9557"/>
              <a:gd name="connsiteY441" fmla="*/ 57292 h 2168090"/>
              <a:gd name="connsiteX442" fmla="*/ 9557 w 9557"/>
              <a:gd name="connsiteY442" fmla="*/ 66850 h 2168090"/>
              <a:gd name="connsiteX443" fmla="*/ 0 w 9557"/>
              <a:gd name="connsiteY443" fmla="*/ 66850 h 2168090"/>
              <a:gd name="connsiteX444" fmla="*/ 0 w 9557"/>
              <a:gd name="connsiteY444" fmla="*/ 38204 h 2168090"/>
              <a:gd name="connsiteX445" fmla="*/ 9557 w 9557"/>
              <a:gd name="connsiteY445" fmla="*/ 38204 h 2168090"/>
              <a:gd name="connsiteX446" fmla="*/ 9557 w 9557"/>
              <a:gd name="connsiteY446" fmla="*/ 47762 h 2168090"/>
              <a:gd name="connsiteX447" fmla="*/ 0 w 9557"/>
              <a:gd name="connsiteY447" fmla="*/ 47762 h 2168090"/>
              <a:gd name="connsiteX448" fmla="*/ 0 w 9557"/>
              <a:gd name="connsiteY448" fmla="*/ 19116 h 2168090"/>
              <a:gd name="connsiteX449" fmla="*/ 9557 w 9557"/>
              <a:gd name="connsiteY449" fmla="*/ 19116 h 2168090"/>
              <a:gd name="connsiteX450" fmla="*/ 9557 w 9557"/>
              <a:gd name="connsiteY450" fmla="*/ 28674 h 2168090"/>
              <a:gd name="connsiteX451" fmla="*/ 0 w 9557"/>
              <a:gd name="connsiteY451" fmla="*/ 28674 h 2168090"/>
              <a:gd name="connsiteX452" fmla="*/ 0 w 9557"/>
              <a:gd name="connsiteY452" fmla="*/ 0 h 2168090"/>
              <a:gd name="connsiteX453" fmla="*/ 9557 w 9557"/>
              <a:gd name="connsiteY453" fmla="*/ 0 h 2168090"/>
              <a:gd name="connsiteX454" fmla="*/ 9557 w 9557"/>
              <a:gd name="connsiteY454" fmla="*/ 9558 h 2168090"/>
              <a:gd name="connsiteX455" fmla="*/ 0 w 9557"/>
              <a:gd name="connsiteY455" fmla="*/ 9558 h 216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9557" h="2168090">
                <a:moveTo>
                  <a:pt x="0" y="2158532"/>
                </a:moveTo>
                <a:lnTo>
                  <a:pt x="9557" y="2158532"/>
                </a:lnTo>
                <a:lnTo>
                  <a:pt x="9557" y="2168090"/>
                </a:lnTo>
                <a:lnTo>
                  <a:pt x="0" y="2168090"/>
                </a:lnTo>
                <a:close/>
                <a:moveTo>
                  <a:pt x="0" y="2139416"/>
                </a:moveTo>
                <a:lnTo>
                  <a:pt x="9557" y="2139416"/>
                </a:lnTo>
                <a:lnTo>
                  <a:pt x="9557" y="2148974"/>
                </a:lnTo>
                <a:lnTo>
                  <a:pt x="0" y="2148974"/>
                </a:lnTo>
                <a:close/>
                <a:moveTo>
                  <a:pt x="0" y="2120300"/>
                </a:moveTo>
                <a:lnTo>
                  <a:pt x="9557" y="2120300"/>
                </a:lnTo>
                <a:lnTo>
                  <a:pt x="9557" y="2129858"/>
                </a:lnTo>
                <a:lnTo>
                  <a:pt x="0" y="2129858"/>
                </a:lnTo>
                <a:close/>
                <a:moveTo>
                  <a:pt x="0" y="2101212"/>
                </a:moveTo>
                <a:lnTo>
                  <a:pt x="9557" y="2101212"/>
                </a:lnTo>
                <a:lnTo>
                  <a:pt x="9557" y="2110770"/>
                </a:lnTo>
                <a:lnTo>
                  <a:pt x="0" y="2110770"/>
                </a:lnTo>
                <a:close/>
                <a:moveTo>
                  <a:pt x="0" y="2082124"/>
                </a:moveTo>
                <a:lnTo>
                  <a:pt x="9557" y="2082124"/>
                </a:lnTo>
                <a:lnTo>
                  <a:pt x="9557" y="2091682"/>
                </a:lnTo>
                <a:lnTo>
                  <a:pt x="0" y="2091682"/>
                </a:lnTo>
                <a:close/>
                <a:moveTo>
                  <a:pt x="0" y="2063008"/>
                </a:moveTo>
                <a:lnTo>
                  <a:pt x="9557" y="2063008"/>
                </a:lnTo>
                <a:lnTo>
                  <a:pt x="9557" y="2072566"/>
                </a:lnTo>
                <a:lnTo>
                  <a:pt x="0" y="2072566"/>
                </a:lnTo>
                <a:close/>
                <a:moveTo>
                  <a:pt x="0" y="2043892"/>
                </a:moveTo>
                <a:lnTo>
                  <a:pt x="9557" y="2043892"/>
                </a:lnTo>
                <a:lnTo>
                  <a:pt x="9557" y="2053450"/>
                </a:lnTo>
                <a:lnTo>
                  <a:pt x="0" y="2053450"/>
                </a:lnTo>
                <a:close/>
                <a:moveTo>
                  <a:pt x="0" y="2024804"/>
                </a:moveTo>
                <a:lnTo>
                  <a:pt x="9557" y="2024804"/>
                </a:lnTo>
                <a:lnTo>
                  <a:pt x="9557" y="2034362"/>
                </a:lnTo>
                <a:lnTo>
                  <a:pt x="0" y="2034362"/>
                </a:lnTo>
                <a:close/>
                <a:moveTo>
                  <a:pt x="0" y="2005716"/>
                </a:moveTo>
                <a:lnTo>
                  <a:pt x="9557" y="2005716"/>
                </a:lnTo>
                <a:lnTo>
                  <a:pt x="9557" y="2015274"/>
                </a:lnTo>
                <a:lnTo>
                  <a:pt x="0" y="2015274"/>
                </a:lnTo>
                <a:close/>
                <a:moveTo>
                  <a:pt x="0" y="1986600"/>
                </a:moveTo>
                <a:lnTo>
                  <a:pt x="9557" y="1986600"/>
                </a:lnTo>
                <a:lnTo>
                  <a:pt x="9557" y="1996158"/>
                </a:lnTo>
                <a:lnTo>
                  <a:pt x="0" y="1996158"/>
                </a:lnTo>
                <a:close/>
                <a:moveTo>
                  <a:pt x="0" y="1967485"/>
                </a:moveTo>
                <a:lnTo>
                  <a:pt x="9557" y="1967485"/>
                </a:lnTo>
                <a:lnTo>
                  <a:pt x="9557" y="1977043"/>
                </a:lnTo>
                <a:lnTo>
                  <a:pt x="0" y="1977043"/>
                </a:lnTo>
                <a:close/>
                <a:moveTo>
                  <a:pt x="0" y="1948397"/>
                </a:moveTo>
                <a:lnTo>
                  <a:pt x="9557" y="1948397"/>
                </a:lnTo>
                <a:lnTo>
                  <a:pt x="9557" y="1957955"/>
                </a:lnTo>
                <a:lnTo>
                  <a:pt x="0" y="1957955"/>
                </a:lnTo>
                <a:close/>
                <a:moveTo>
                  <a:pt x="0" y="1929309"/>
                </a:moveTo>
                <a:lnTo>
                  <a:pt x="9557" y="1929309"/>
                </a:lnTo>
                <a:lnTo>
                  <a:pt x="9557" y="1938867"/>
                </a:lnTo>
                <a:lnTo>
                  <a:pt x="0" y="1938867"/>
                </a:lnTo>
                <a:close/>
                <a:moveTo>
                  <a:pt x="0" y="1910193"/>
                </a:moveTo>
                <a:lnTo>
                  <a:pt x="9557" y="1910193"/>
                </a:lnTo>
                <a:lnTo>
                  <a:pt x="9557" y="1919751"/>
                </a:lnTo>
                <a:lnTo>
                  <a:pt x="0" y="1919751"/>
                </a:lnTo>
                <a:close/>
                <a:moveTo>
                  <a:pt x="0" y="1891077"/>
                </a:moveTo>
                <a:lnTo>
                  <a:pt x="9557" y="1891077"/>
                </a:lnTo>
                <a:lnTo>
                  <a:pt x="9557" y="1900635"/>
                </a:lnTo>
                <a:lnTo>
                  <a:pt x="0" y="1900635"/>
                </a:lnTo>
                <a:close/>
                <a:moveTo>
                  <a:pt x="0" y="1871989"/>
                </a:moveTo>
                <a:lnTo>
                  <a:pt x="9557" y="1871989"/>
                </a:lnTo>
                <a:lnTo>
                  <a:pt x="9557" y="1881547"/>
                </a:lnTo>
                <a:lnTo>
                  <a:pt x="0" y="1881547"/>
                </a:lnTo>
                <a:close/>
                <a:moveTo>
                  <a:pt x="0" y="1852901"/>
                </a:moveTo>
                <a:lnTo>
                  <a:pt x="9557" y="1852901"/>
                </a:lnTo>
                <a:lnTo>
                  <a:pt x="9557" y="1862459"/>
                </a:lnTo>
                <a:lnTo>
                  <a:pt x="0" y="1862459"/>
                </a:lnTo>
                <a:close/>
                <a:moveTo>
                  <a:pt x="0" y="1833785"/>
                </a:moveTo>
                <a:lnTo>
                  <a:pt x="9557" y="1833785"/>
                </a:lnTo>
                <a:lnTo>
                  <a:pt x="9557" y="1843343"/>
                </a:lnTo>
                <a:lnTo>
                  <a:pt x="0" y="1843343"/>
                </a:lnTo>
                <a:close/>
                <a:moveTo>
                  <a:pt x="0" y="1814669"/>
                </a:moveTo>
                <a:lnTo>
                  <a:pt x="9557" y="1814669"/>
                </a:lnTo>
                <a:lnTo>
                  <a:pt x="9557" y="1824227"/>
                </a:lnTo>
                <a:lnTo>
                  <a:pt x="0" y="1824227"/>
                </a:lnTo>
                <a:close/>
                <a:moveTo>
                  <a:pt x="0" y="1795581"/>
                </a:moveTo>
                <a:lnTo>
                  <a:pt x="9557" y="1795581"/>
                </a:lnTo>
                <a:lnTo>
                  <a:pt x="9557" y="1805139"/>
                </a:lnTo>
                <a:lnTo>
                  <a:pt x="0" y="1805139"/>
                </a:lnTo>
                <a:close/>
                <a:moveTo>
                  <a:pt x="0" y="1776493"/>
                </a:moveTo>
                <a:lnTo>
                  <a:pt x="9557" y="1776493"/>
                </a:lnTo>
                <a:lnTo>
                  <a:pt x="9557" y="1786051"/>
                </a:lnTo>
                <a:lnTo>
                  <a:pt x="0" y="1786051"/>
                </a:lnTo>
                <a:close/>
                <a:moveTo>
                  <a:pt x="0" y="1757377"/>
                </a:moveTo>
                <a:lnTo>
                  <a:pt x="9557" y="1757377"/>
                </a:lnTo>
                <a:lnTo>
                  <a:pt x="9557" y="1766935"/>
                </a:lnTo>
                <a:lnTo>
                  <a:pt x="0" y="1766935"/>
                </a:lnTo>
                <a:close/>
                <a:moveTo>
                  <a:pt x="0" y="1738262"/>
                </a:moveTo>
                <a:lnTo>
                  <a:pt x="9557" y="1738262"/>
                </a:lnTo>
                <a:lnTo>
                  <a:pt x="9557" y="1747820"/>
                </a:lnTo>
                <a:lnTo>
                  <a:pt x="0" y="1747820"/>
                </a:lnTo>
                <a:close/>
                <a:moveTo>
                  <a:pt x="0" y="1719174"/>
                </a:moveTo>
                <a:lnTo>
                  <a:pt x="9557" y="1719174"/>
                </a:lnTo>
                <a:lnTo>
                  <a:pt x="9557" y="1728732"/>
                </a:lnTo>
                <a:lnTo>
                  <a:pt x="0" y="1728732"/>
                </a:lnTo>
                <a:close/>
                <a:moveTo>
                  <a:pt x="0" y="1700086"/>
                </a:moveTo>
                <a:lnTo>
                  <a:pt x="9557" y="1700086"/>
                </a:lnTo>
                <a:lnTo>
                  <a:pt x="9557" y="1709644"/>
                </a:lnTo>
                <a:lnTo>
                  <a:pt x="0" y="1709644"/>
                </a:lnTo>
                <a:close/>
                <a:moveTo>
                  <a:pt x="0" y="1680970"/>
                </a:moveTo>
                <a:lnTo>
                  <a:pt x="9557" y="1680970"/>
                </a:lnTo>
                <a:lnTo>
                  <a:pt x="9557" y="1690528"/>
                </a:lnTo>
                <a:lnTo>
                  <a:pt x="0" y="1690528"/>
                </a:lnTo>
                <a:close/>
                <a:moveTo>
                  <a:pt x="0" y="1661854"/>
                </a:moveTo>
                <a:lnTo>
                  <a:pt x="9557" y="1661854"/>
                </a:lnTo>
                <a:lnTo>
                  <a:pt x="9557" y="1671412"/>
                </a:lnTo>
                <a:lnTo>
                  <a:pt x="0" y="1671412"/>
                </a:lnTo>
                <a:close/>
                <a:moveTo>
                  <a:pt x="0" y="1642766"/>
                </a:moveTo>
                <a:lnTo>
                  <a:pt x="9557" y="1642766"/>
                </a:lnTo>
                <a:lnTo>
                  <a:pt x="9557" y="1652324"/>
                </a:lnTo>
                <a:lnTo>
                  <a:pt x="0" y="1652324"/>
                </a:lnTo>
                <a:close/>
                <a:moveTo>
                  <a:pt x="0" y="1623678"/>
                </a:moveTo>
                <a:lnTo>
                  <a:pt x="9557" y="1623678"/>
                </a:lnTo>
                <a:lnTo>
                  <a:pt x="9557" y="1633236"/>
                </a:lnTo>
                <a:lnTo>
                  <a:pt x="0" y="1633236"/>
                </a:lnTo>
                <a:close/>
                <a:moveTo>
                  <a:pt x="0" y="1604562"/>
                </a:moveTo>
                <a:lnTo>
                  <a:pt x="9557" y="1604562"/>
                </a:lnTo>
                <a:lnTo>
                  <a:pt x="9557" y="1614120"/>
                </a:lnTo>
                <a:lnTo>
                  <a:pt x="0" y="1614120"/>
                </a:lnTo>
                <a:close/>
                <a:moveTo>
                  <a:pt x="0" y="1585446"/>
                </a:moveTo>
                <a:lnTo>
                  <a:pt x="9557" y="1585446"/>
                </a:lnTo>
                <a:lnTo>
                  <a:pt x="9557" y="1595004"/>
                </a:lnTo>
                <a:lnTo>
                  <a:pt x="0" y="1595004"/>
                </a:lnTo>
                <a:close/>
                <a:moveTo>
                  <a:pt x="0" y="1566358"/>
                </a:moveTo>
                <a:lnTo>
                  <a:pt x="9557" y="1566358"/>
                </a:lnTo>
                <a:lnTo>
                  <a:pt x="9557" y="1575916"/>
                </a:lnTo>
                <a:lnTo>
                  <a:pt x="0" y="1575916"/>
                </a:lnTo>
                <a:close/>
                <a:moveTo>
                  <a:pt x="0" y="1547270"/>
                </a:moveTo>
                <a:lnTo>
                  <a:pt x="9557" y="1547270"/>
                </a:lnTo>
                <a:lnTo>
                  <a:pt x="9557" y="1556828"/>
                </a:lnTo>
                <a:lnTo>
                  <a:pt x="0" y="1556828"/>
                </a:lnTo>
                <a:close/>
                <a:moveTo>
                  <a:pt x="0" y="1528154"/>
                </a:moveTo>
                <a:lnTo>
                  <a:pt x="9557" y="1528154"/>
                </a:lnTo>
                <a:lnTo>
                  <a:pt x="9557" y="1537712"/>
                </a:lnTo>
                <a:lnTo>
                  <a:pt x="0" y="1537712"/>
                </a:lnTo>
                <a:close/>
                <a:moveTo>
                  <a:pt x="0" y="1509039"/>
                </a:moveTo>
                <a:lnTo>
                  <a:pt x="9557" y="1509039"/>
                </a:lnTo>
                <a:lnTo>
                  <a:pt x="9557" y="1518597"/>
                </a:lnTo>
                <a:lnTo>
                  <a:pt x="0" y="1518597"/>
                </a:lnTo>
                <a:close/>
                <a:moveTo>
                  <a:pt x="0" y="1489950"/>
                </a:moveTo>
                <a:lnTo>
                  <a:pt x="9557" y="1489950"/>
                </a:lnTo>
                <a:lnTo>
                  <a:pt x="9557" y="1499508"/>
                </a:lnTo>
                <a:lnTo>
                  <a:pt x="0" y="1499508"/>
                </a:lnTo>
                <a:close/>
                <a:moveTo>
                  <a:pt x="0" y="1470862"/>
                </a:moveTo>
                <a:lnTo>
                  <a:pt x="9557" y="1470862"/>
                </a:lnTo>
                <a:lnTo>
                  <a:pt x="9557" y="1480420"/>
                </a:lnTo>
                <a:lnTo>
                  <a:pt x="0" y="1480420"/>
                </a:lnTo>
                <a:close/>
                <a:moveTo>
                  <a:pt x="0" y="1451747"/>
                </a:moveTo>
                <a:lnTo>
                  <a:pt x="9557" y="1451747"/>
                </a:lnTo>
                <a:lnTo>
                  <a:pt x="9557" y="1461305"/>
                </a:lnTo>
                <a:lnTo>
                  <a:pt x="0" y="1461305"/>
                </a:lnTo>
                <a:close/>
                <a:moveTo>
                  <a:pt x="0" y="1432631"/>
                </a:moveTo>
                <a:lnTo>
                  <a:pt x="9557" y="1432631"/>
                </a:lnTo>
                <a:lnTo>
                  <a:pt x="9557" y="1442189"/>
                </a:lnTo>
                <a:lnTo>
                  <a:pt x="0" y="1442189"/>
                </a:lnTo>
                <a:close/>
                <a:moveTo>
                  <a:pt x="0" y="1413543"/>
                </a:moveTo>
                <a:lnTo>
                  <a:pt x="9557" y="1413543"/>
                </a:lnTo>
                <a:lnTo>
                  <a:pt x="9557" y="1423101"/>
                </a:lnTo>
                <a:lnTo>
                  <a:pt x="0" y="1423101"/>
                </a:lnTo>
                <a:close/>
                <a:moveTo>
                  <a:pt x="0" y="1394455"/>
                </a:moveTo>
                <a:lnTo>
                  <a:pt x="9557" y="1394455"/>
                </a:lnTo>
                <a:lnTo>
                  <a:pt x="9557" y="1404013"/>
                </a:lnTo>
                <a:lnTo>
                  <a:pt x="0" y="1404013"/>
                </a:lnTo>
                <a:close/>
                <a:moveTo>
                  <a:pt x="0" y="1375339"/>
                </a:moveTo>
                <a:lnTo>
                  <a:pt x="9557" y="1375339"/>
                </a:lnTo>
                <a:lnTo>
                  <a:pt x="9557" y="1384897"/>
                </a:lnTo>
                <a:lnTo>
                  <a:pt x="0" y="1384897"/>
                </a:lnTo>
                <a:close/>
                <a:moveTo>
                  <a:pt x="0" y="1356223"/>
                </a:moveTo>
                <a:lnTo>
                  <a:pt x="9557" y="1356223"/>
                </a:lnTo>
                <a:lnTo>
                  <a:pt x="9557" y="1365781"/>
                </a:lnTo>
                <a:lnTo>
                  <a:pt x="0" y="1365781"/>
                </a:lnTo>
                <a:close/>
                <a:moveTo>
                  <a:pt x="0" y="1337135"/>
                </a:moveTo>
                <a:lnTo>
                  <a:pt x="9557" y="1337135"/>
                </a:lnTo>
                <a:lnTo>
                  <a:pt x="9557" y="1346693"/>
                </a:lnTo>
                <a:lnTo>
                  <a:pt x="0" y="1346693"/>
                </a:lnTo>
                <a:close/>
                <a:moveTo>
                  <a:pt x="0" y="1318047"/>
                </a:moveTo>
                <a:lnTo>
                  <a:pt x="9557" y="1318047"/>
                </a:lnTo>
                <a:lnTo>
                  <a:pt x="9557" y="1327605"/>
                </a:lnTo>
                <a:lnTo>
                  <a:pt x="0" y="1327605"/>
                </a:lnTo>
                <a:close/>
                <a:moveTo>
                  <a:pt x="0" y="1298931"/>
                </a:moveTo>
                <a:lnTo>
                  <a:pt x="9557" y="1298931"/>
                </a:lnTo>
                <a:lnTo>
                  <a:pt x="9557" y="1308489"/>
                </a:lnTo>
                <a:lnTo>
                  <a:pt x="0" y="1308489"/>
                </a:lnTo>
                <a:close/>
                <a:moveTo>
                  <a:pt x="0" y="1279815"/>
                </a:moveTo>
                <a:lnTo>
                  <a:pt x="9557" y="1279815"/>
                </a:lnTo>
                <a:lnTo>
                  <a:pt x="9557" y="1289373"/>
                </a:lnTo>
                <a:lnTo>
                  <a:pt x="0" y="1289373"/>
                </a:lnTo>
                <a:close/>
                <a:moveTo>
                  <a:pt x="0" y="1260727"/>
                </a:moveTo>
                <a:lnTo>
                  <a:pt x="9557" y="1260727"/>
                </a:lnTo>
                <a:lnTo>
                  <a:pt x="9557" y="1270285"/>
                </a:lnTo>
                <a:lnTo>
                  <a:pt x="0" y="1270285"/>
                </a:lnTo>
                <a:close/>
                <a:moveTo>
                  <a:pt x="0" y="1241639"/>
                </a:moveTo>
                <a:lnTo>
                  <a:pt x="9557" y="1241639"/>
                </a:lnTo>
                <a:lnTo>
                  <a:pt x="9557" y="1251197"/>
                </a:lnTo>
                <a:lnTo>
                  <a:pt x="0" y="1251197"/>
                </a:lnTo>
                <a:close/>
                <a:moveTo>
                  <a:pt x="0" y="1222524"/>
                </a:moveTo>
                <a:lnTo>
                  <a:pt x="9557" y="1222524"/>
                </a:lnTo>
                <a:lnTo>
                  <a:pt x="9557" y="1232082"/>
                </a:lnTo>
                <a:lnTo>
                  <a:pt x="0" y="1232082"/>
                </a:lnTo>
                <a:close/>
                <a:moveTo>
                  <a:pt x="0" y="1203408"/>
                </a:moveTo>
                <a:lnTo>
                  <a:pt x="9557" y="1203408"/>
                </a:lnTo>
                <a:lnTo>
                  <a:pt x="9557" y="1212966"/>
                </a:lnTo>
                <a:lnTo>
                  <a:pt x="0" y="1212966"/>
                </a:lnTo>
                <a:close/>
                <a:moveTo>
                  <a:pt x="0" y="1184320"/>
                </a:moveTo>
                <a:lnTo>
                  <a:pt x="9557" y="1184320"/>
                </a:lnTo>
                <a:lnTo>
                  <a:pt x="9557" y="1193878"/>
                </a:lnTo>
                <a:lnTo>
                  <a:pt x="0" y="1193878"/>
                </a:lnTo>
                <a:close/>
                <a:moveTo>
                  <a:pt x="0" y="1165232"/>
                </a:moveTo>
                <a:lnTo>
                  <a:pt x="9557" y="1165232"/>
                </a:lnTo>
                <a:lnTo>
                  <a:pt x="9557" y="1174790"/>
                </a:lnTo>
                <a:lnTo>
                  <a:pt x="0" y="1174790"/>
                </a:lnTo>
                <a:close/>
                <a:moveTo>
                  <a:pt x="0" y="1146116"/>
                </a:moveTo>
                <a:lnTo>
                  <a:pt x="9557" y="1146116"/>
                </a:lnTo>
                <a:lnTo>
                  <a:pt x="9557" y="1155674"/>
                </a:lnTo>
                <a:lnTo>
                  <a:pt x="0" y="1155674"/>
                </a:lnTo>
                <a:close/>
                <a:moveTo>
                  <a:pt x="0" y="1127000"/>
                </a:moveTo>
                <a:lnTo>
                  <a:pt x="9557" y="1127000"/>
                </a:lnTo>
                <a:lnTo>
                  <a:pt x="9557" y="1136558"/>
                </a:lnTo>
                <a:lnTo>
                  <a:pt x="0" y="1136558"/>
                </a:lnTo>
                <a:close/>
                <a:moveTo>
                  <a:pt x="0" y="1107912"/>
                </a:moveTo>
                <a:lnTo>
                  <a:pt x="9557" y="1107912"/>
                </a:lnTo>
                <a:lnTo>
                  <a:pt x="9557" y="1117470"/>
                </a:lnTo>
                <a:lnTo>
                  <a:pt x="0" y="1117470"/>
                </a:lnTo>
                <a:close/>
                <a:moveTo>
                  <a:pt x="0" y="1088824"/>
                </a:moveTo>
                <a:lnTo>
                  <a:pt x="9557" y="1088824"/>
                </a:lnTo>
                <a:lnTo>
                  <a:pt x="9557" y="1098382"/>
                </a:lnTo>
                <a:lnTo>
                  <a:pt x="0" y="1098382"/>
                </a:lnTo>
                <a:close/>
                <a:moveTo>
                  <a:pt x="0" y="1069708"/>
                </a:moveTo>
                <a:lnTo>
                  <a:pt x="9557" y="1069708"/>
                </a:lnTo>
                <a:lnTo>
                  <a:pt x="9557" y="1079266"/>
                </a:lnTo>
                <a:lnTo>
                  <a:pt x="0" y="1079266"/>
                </a:lnTo>
                <a:close/>
                <a:moveTo>
                  <a:pt x="0" y="1050592"/>
                </a:moveTo>
                <a:lnTo>
                  <a:pt x="9557" y="1050592"/>
                </a:lnTo>
                <a:lnTo>
                  <a:pt x="9557" y="1060150"/>
                </a:lnTo>
                <a:lnTo>
                  <a:pt x="0" y="1060150"/>
                </a:lnTo>
                <a:close/>
                <a:moveTo>
                  <a:pt x="0" y="1031504"/>
                </a:moveTo>
                <a:lnTo>
                  <a:pt x="9557" y="1031504"/>
                </a:lnTo>
                <a:lnTo>
                  <a:pt x="9557" y="1041062"/>
                </a:lnTo>
                <a:lnTo>
                  <a:pt x="0" y="1041062"/>
                </a:lnTo>
                <a:close/>
                <a:moveTo>
                  <a:pt x="0" y="1012416"/>
                </a:moveTo>
                <a:lnTo>
                  <a:pt x="9557" y="1012416"/>
                </a:lnTo>
                <a:lnTo>
                  <a:pt x="9557" y="1021974"/>
                </a:lnTo>
                <a:lnTo>
                  <a:pt x="0" y="1021974"/>
                </a:lnTo>
                <a:close/>
                <a:moveTo>
                  <a:pt x="0" y="993300"/>
                </a:moveTo>
                <a:lnTo>
                  <a:pt x="9557" y="993300"/>
                </a:lnTo>
                <a:lnTo>
                  <a:pt x="9557" y="1002858"/>
                </a:lnTo>
                <a:lnTo>
                  <a:pt x="0" y="1002858"/>
                </a:lnTo>
                <a:close/>
                <a:moveTo>
                  <a:pt x="0" y="974185"/>
                </a:moveTo>
                <a:lnTo>
                  <a:pt x="9557" y="974185"/>
                </a:lnTo>
                <a:lnTo>
                  <a:pt x="9557" y="983743"/>
                </a:lnTo>
                <a:lnTo>
                  <a:pt x="0" y="983743"/>
                </a:lnTo>
                <a:close/>
                <a:moveTo>
                  <a:pt x="0" y="955097"/>
                </a:moveTo>
                <a:lnTo>
                  <a:pt x="9557" y="955097"/>
                </a:lnTo>
                <a:lnTo>
                  <a:pt x="9557" y="964655"/>
                </a:lnTo>
                <a:lnTo>
                  <a:pt x="0" y="964655"/>
                </a:lnTo>
                <a:close/>
                <a:moveTo>
                  <a:pt x="0" y="936009"/>
                </a:moveTo>
                <a:lnTo>
                  <a:pt x="9557" y="936009"/>
                </a:lnTo>
                <a:lnTo>
                  <a:pt x="9557" y="945567"/>
                </a:lnTo>
                <a:lnTo>
                  <a:pt x="0" y="945567"/>
                </a:lnTo>
                <a:close/>
                <a:moveTo>
                  <a:pt x="0" y="916893"/>
                </a:moveTo>
                <a:lnTo>
                  <a:pt x="9557" y="916893"/>
                </a:lnTo>
                <a:lnTo>
                  <a:pt x="9557" y="926451"/>
                </a:lnTo>
                <a:lnTo>
                  <a:pt x="0" y="926451"/>
                </a:lnTo>
                <a:close/>
                <a:moveTo>
                  <a:pt x="0" y="897777"/>
                </a:moveTo>
                <a:lnTo>
                  <a:pt x="9557" y="897777"/>
                </a:lnTo>
                <a:lnTo>
                  <a:pt x="9557" y="907335"/>
                </a:lnTo>
                <a:lnTo>
                  <a:pt x="0" y="907335"/>
                </a:lnTo>
                <a:close/>
                <a:moveTo>
                  <a:pt x="0" y="878689"/>
                </a:moveTo>
                <a:lnTo>
                  <a:pt x="9557" y="878689"/>
                </a:lnTo>
                <a:lnTo>
                  <a:pt x="9557" y="888247"/>
                </a:lnTo>
                <a:lnTo>
                  <a:pt x="0" y="888247"/>
                </a:lnTo>
                <a:close/>
                <a:moveTo>
                  <a:pt x="0" y="859601"/>
                </a:moveTo>
                <a:lnTo>
                  <a:pt x="9557" y="859601"/>
                </a:lnTo>
                <a:lnTo>
                  <a:pt x="9557" y="869159"/>
                </a:lnTo>
                <a:lnTo>
                  <a:pt x="0" y="869159"/>
                </a:lnTo>
                <a:close/>
                <a:moveTo>
                  <a:pt x="0" y="840485"/>
                </a:moveTo>
                <a:lnTo>
                  <a:pt x="9557" y="840485"/>
                </a:lnTo>
                <a:lnTo>
                  <a:pt x="9557" y="850043"/>
                </a:lnTo>
                <a:lnTo>
                  <a:pt x="0" y="850043"/>
                </a:lnTo>
                <a:close/>
                <a:moveTo>
                  <a:pt x="0" y="821369"/>
                </a:moveTo>
                <a:lnTo>
                  <a:pt x="9557" y="821369"/>
                </a:lnTo>
                <a:lnTo>
                  <a:pt x="9557" y="830927"/>
                </a:lnTo>
                <a:lnTo>
                  <a:pt x="0" y="830927"/>
                </a:lnTo>
                <a:close/>
                <a:moveTo>
                  <a:pt x="0" y="802281"/>
                </a:moveTo>
                <a:lnTo>
                  <a:pt x="9557" y="802281"/>
                </a:lnTo>
                <a:lnTo>
                  <a:pt x="9557" y="811839"/>
                </a:lnTo>
                <a:lnTo>
                  <a:pt x="0" y="811839"/>
                </a:lnTo>
                <a:close/>
                <a:moveTo>
                  <a:pt x="0" y="783193"/>
                </a:moveTo>
                <a:lnTo>
                  <a:pt x="9557" y="783193"/>
                </a:lnTo>
                <a:lnTo>
                  <a:pt x="9557" y="792751"/>
                </a:lnTo>
                <a:lnTo>
                  <a:pt x="0" y="792751"/>
                </a:lnTo>
                <a:close/>
                <a:moveTo>
                  <a:pt x="0" y="764077"/>
                </a:moveTo>
                <a:lnTo>
                  <a:pt x="9557" y="764077"/>
                </a:lnTo>
                <a:lnTo>
                  <a:pt x="9557" y="773635"/>
                </a:lnTo>
                <a:lnTo>
                  <a:pt x="0" y="773635"/>
                </a:lnTo>
                <a:close/>
                <a:moveTo>
                  <a:pt x="0" y="744962"/>
                </a:moveTo>
                <a:lnTo>
                  <a:pt x="9557" y="744962"/>
                </a:lnTo>
                <a:lnTo>
                  <a:pt x="9557" y="754520"/>
                </a:lnTo>
                <a:lnTo>
                  <a:pt x="0" y="754520"/>
                </a:lnTo>
                <a:close/>
                <a:moveTo>
                  <a:pt x="0" y="725874"/>
                </a:moveTo>
                <a:lnTo>
                  <a:pt x="9557" y="725874"/>
                </a:lnTo>
                <a:lnTo>
                  <a:pt x="9557" y="735432"/>
                </a:lnTo>
                <a:lnTo>
                  <a:pt x="0" y="735432"/>
                </a:lnTo>
                <a:close/>
                <a:moveTo>
                  <a:pt x="0" y="706786"/>
                </a:moveTo>
                <a:lnTo>
                  <a:pt x="9557" y="706786"/>
                </a:lnTo>
                <a:lnTo>
                  <a:pt x="9557" y="716344"/>
                </a:lnTo>
                <a:lnTo>
                  <a:pt x="0" y="716344"/>
                </a:lnTo>
                <a:close/>
                <a:moveTo>
                  <a:pt x="0" y="687670"/>
                </a:moveTo>
                <a:lnTo>
                  <a:pt x="9557" y="687670"/>
                </a:lnTo>
                <a:lnTo>
                  <a:pt x="9557" y="697228"/>
                </a:lnTo>
                <a:lnTo>
                  <a:pt x="0" y="697228"/>
                </a:lnTo>
                <a:close/>
                <a:moveTo>
                  <a:pt x="0" y="668554"/>
                </a:moveTo>
                <a:lnTo>
                  <a:pt x="9557" y="668554"/>
                </a:lnTo>
                <a:lnTo>
                  <a:pt x="9557" y="678112"/>
                </a:lnTo>
                <a:lnTo>
                  <a:pt x="0" y="678112"/>
                </a:lnTo>
                <a:close/>
                <a:moveTo>
                  <a:pt x="0" y="649466"/>
                </a:moveTo>
                <a:lnTo>
                  <a:pt x="9557" y="649466"/>
                </a:lnTo>
                <a:lnTo>
                  <a:pt x="9557" y="659024"/>
                </a:lnTo>
                <a:lnTo>
                  <a:pt x="0" y="659024"/>
                </a:lnTo>
                <a:close/>
                <a:moveTo>
                  <a:pt x="0" y="630378"/>
                </a:moveTo>
                <a:lnTo>
                  <a:pt x="9557" y="630378"/>
                </a:lnTo>
                <a:lnTo>
                  <a:pt x="9557" y="639936"/>
                </a:lnTo>
                <a:lnTo>
                  <a:pt x="0" y="639936"/>
                </a:lnTo>
                <a:close/>
                <a:moveTo>
                  <a:pt x="0" y="611262"/>
                </a:moveTo>
                <a:lnTo>
                  <a:pt x="9557" y="611262"/>
                </a:lnTo>
                <a:lnTo>
                  <a:pt x="9557" y="620820"/>
                </a:lnTo>
                <a:lnTo>
                  <a:pt x="0" y="620820"/>
                </a:lnTo>
                <a:close/>
                <a:moveTo>
                  <a:pt x="0" y="592146"/>
                </a:moveTo>
                <a:lnTo>
                  <a:pt x="9557" y="592146"/>
                </a:lnTo>
                <a:lnTo>
                  <a:pt x="9557" y="601704"/>
                </a:lnTo>
                <a:lnTo>
                  <a:pt x="0" y="601704"/>
                </a:lnTo>
                <a:close/>
                <a:moveTo>
                  <a:pt x="0" y="573058"/>
                </a:moveTo>
                <a:lnTo>
                  <a:pt x="9557" y="573058"/>
                </a:lnTo>
                <a:lnTo>
                  <a:pt x="9557" y="582616"/>
                </a:lnTo>
                <a:lnTo>
                  <a:pt x="0" y="582616"/>
                </a:lnTo>
                <a:close/>
                <a:moveTo>
                  <a:pt x="0" y="553970"/>
                </a:moveTo>
                <a:lnTo>
                  <a:pt x="9557" y="553970"/>
                </a:lnTo>
                <a:lnTo>
                  <a:pt x="9557" y="563528"/>
                </a:lnTo>
                <a:lnTo>
                  <a:pt x="0" y="563528"/>
                </a:lnTo>
                <a:close/>
                <a:moveTo>
                  <a:pt x="0" y="534854"/>
                </a:moveTo>
                <a:lnTo>
                  <a:pt x="9557" y="534854"/>
                </a:lnTo>
                <a:lnTo>
                  <a:pt x="9557" y="544412"/>
                </a:lnTo>
                <a:lnTo>
                  <a:pt x="0" y="544412"/>
                </a:lnTo>
                <a:close/>
                <a:moveTo>
                  <a:pt x="0" y="515739"/>
                </a:moveTo>
                <a:lnTo>
                  <a:pt x="9557" y="515739"/>
                </a:lnTo>
                <a:lnTo>
                  <a:pt x="9557" y="525297"/>
                </a:lnTo>
                <a:lnTo>
                  <a:pt x="0" y="525297"/>
                </a:lnTo>
                <a:close/>
                <a:moveTo>
                  <a:pt x="0" y="496650"/>
                </a:moveTo>
                <a:lnTo>
                  <a:pt x="9557" y="496650"/>
                </a:lnTo>
                <a:lnTo>
                  <a:pt x="9557" y="506208"/>
                </a:lnTo>
                <a:lnTo>
                  <a:pt x="0" y="506208"/>
                </a:lnTo>
                <a:close/>
                <a:moveTo>
                  <a:pt x="0" y="477562"/>
                </a:moveTo>
                <a:lnTo>
                  <a:pt x="9557" y="477562"/>
                </a:lnTo>
                <a:lnTo>
                  <a:pt x="9557" y="487120"/>
                </a:lnTo>
                <a:lnTo>
                  <a:pt x="0" y="487120"/>
                </a:lnTo>
                <a:close/>
                <a:moveTo>
                  <a:pt x="0" y="458447"/>
                </a:moveTo>
                <a:lnTo>
                  <a:pt x="9557" y="458447"/>
                </a:lnTo>
                <a:lnTo>
                  <a:pt x="9557" y="468005"/>
                </a:lnTo>
                <a:lnTo>
                  <a:pt x="0" y="468005"/>
                </a:lnTo>
                <a:close/>
                <a:moveTo>
                  <a:pt x="0" y="439331"/>
                </a:moveTo>
                <a:lnTo>
                  <a:pt x="9557" y="439331"/>
                </a:lnTo>
                <a:lnTo>
                  <a:pt x="9557" y="448889"/>
                </a:lnTo>
                <a:lnTo>
                  <a:pt x="0" y="448889"/>
                </a:lnTo>
                <a:close/>
                <a:moveTo>
                  <a:pt x="0" y="420243"/>
                </a:moveTo>
                <a:lnTo>
                  <a:pt x="9557" y="420243"/>
                </a:lnTo>
                <a:lnTo>
                  <a:pt x="9557" y="429801"/>
                </a:lnTo>
                <a:lnTo>
                  <a:pt x="0" y="429801"/>
                </a:lnTo>
                <a:close/>
                <a:moveTo>
                  <a:pt x="0" y="401155"/>
                </a:moveTo>
                <a:lnTo>
                  <a:pt x="9557" y="401155"/>
                </a:lnTo>
                <a:lnTo>
                  <a:pt x="9557" y="410713"/>
                </a:lnTo>
                <a:lnTo>
                  <a:pt x="0" y="410713"/>
                </a:lnTo>
                <a:close/>
                <a:moveTo>
                  <a:pt x="0" y="382039"/>
                </a:moveTo>
                <a:lnTo>
                  <a:pt x="9557" y="382039"/>
                </a:lnTo>
                <a:lnTo>
                  <a:pt x="9557" y="391597"/>
                </a:lnTo>
                <a:lnTo>
                  <a:pt x="0" y="391597"/>
                </a:lnTo>
                <a:close/>
                <a:moveTo>
                  <a:pt x="0" y="362923"/>
                </a:moveTo>
                <a:lnTo>
                  <a:pt x="9557" y="362923"/>
                </a:lnTo>
                <a:lnTo>
                  <a:pt x="9557" y="372481"/>
                </a:lnTo>
                <a:lnTo>
                  <a:pt x="0" y="372481"/>
                </a:lnTo>
                <a:close/>
                <a:moveTo>
                  <a:pt x="0" y="343835"/>
                </a:moveTo>
                <a:lnTo>
                  <a:pt x="9557" y="343835"/>
                </a:lnTo>
                <a:lnTo>
                  <a:pt x="9557" y="353393"/>
                </a:lnTo>
                <a:lnTo>
                  <a:pt x="0" y="353393"/>
                </a:lnTo>
                <a:close/>
                <a:moveTo>
                  <a:pt x="0" y="324747"/>
                </a:moveTo>
                <a:lnTo>
                  <a:pt x="9557" y="324747"/>
                </a:lnTo>
                <a:lnTo>
                  <a:pt x="9557" y="334305"/>
                </a:lnTo>
                <a:lnTo>
                  <a:pt x="0" y="334305"/>
                </a:lnTo>
                <a:close/>
                <a:moveTo>
                  <a:pt x="0" y="305631"/>
                </a:moveTo>
                <a:lnTo>
                  <a:pt x="9557" y="305631"/>
                </a:lnTo>
                <a:lnTo>
                  <a:pt x="9557" y="315189"/>
                </a:lnTo>
                <a:lnTo>
                  <a:pt x="0" y="315189"/>
                </a:lnTo>
                <a:close/>
                <a:moveTo>
                  <a:pt x="0" y="286515"/>
                </a:moveTo>
                <a:lnTo>
                  <a:pt x="9557" y="286515"/>
                </a:lnTo>
                <a:lnTo>
                  <a:pt x="9557" y="296073"/>
                </a:lnTo>
                <a:lnTo>
                  <a:pt x="0" y="296073"/>
                </a:lnTo>
                <a:close/>
                <a:moveTo>
                  <a:pt x="0" y="267427"/>
                </a:moveTo>
                <a:lnTo>
                  <a:pt x="9557" y="267427"/>
                </a:lnTo>
                <a:lnTo>
                  <a:pt x="9557" y="276985"/>
                </a:lnTo>
                <a:lnTo>
                  <a:pt x="0" y="276985"/>
                </a:lnTo>
                <a:close/>
                <a:moveTo>
                  <a:pt x="0" y="248339"/>
                </a:moveTo>
                <a:lnTo>
                  <a:pt x="9557" y="248339"/>
                </a:lnTo>
                <a:lnTo>
                  <a:pt x="9557" y="257897"/>
                </a:lnTo>
                <a:lnTo>
                  <a:pt x="0" y="257897"/>
                </a:lnTo>
                <a:close/>
                <a:moveTo>
                  <a:pt x="0" y="229224"/>
                </a:moveTo>
                <a:lnTo>
                  <a:pt x="9557" y="229224"/>
                </a:lnTo>
                <a:lnTo>
                  <a:pt x="9557" y="238782"/>
                </a:lnTo>
                <a:lnTo>
                  <a:pt x="0" y="238782"/>
                </a:lnTo>
                <a:close/>
                <a:moveTo>
                  <a:pt x="0" y="210108"/>
                </a:moveTo>
                <a:lnTo>
                  <a:pt x="9557" y="210108"/>
                </a:lnTo>
                <a:lnTo>
                  <a:pt x="9557" y="219666"/>
                </a:lnTo>
                <a:lnTo>
                  <a:pt x="0" y="219666"/>
                </a:lnTo>
                <a:close/>
                <a:moveTo>
                  <a:pt x="0" y="191020"/>
                </a:moveTo>
                <a:lnTo>
                  <a:pt x="9557" y="191020"/>
                </a:lnTo>
                <a:lnTo>
                  <a:pt x="9557" y="200578"/>
                </a:lnTo>
                <a:lnTo>
                  <a:pt x="0" y="200578"/>
                </a:lnTo>
                <a:close/>
                <a:moveTo>
                  <a:pt x="0" y="171932"/>
                </a:moveTo>
                <a:lnTo>
                  <a:pt x="9557" y="171932"/>
                </a:lnTo>
                <a:lnTo>
                  <a:pt x="9557" y="181490"/>
                </a:lnTo>
                <a:lnTo>
                  <a:pt x="0" y="181490"/>
                </a:lnTo>
                <a:close/>
                <a:moveTo>
                  <a:pt x="0" y="152816"/>
                </a:moveTo>
                <a:lnTo>
                  <a:pt x="9557" y="152816"/>
                </a:lnTo>
                <a:lnTo>
                  <a:pt x="9557" y="162374"/>
                </a:lnTo>
                <a:lnTo>
                  <a:pt x="0" y="162374"/>
                </a:lnTo>
                <a:close/>
                <a:moveTo>
                  <a:pt x="0" y="133700"/>
                </a:moveTo>
                <a:lnTo>
                  <a:pt x="9557" y="133700"/>
                </a:lnTo>
                <a:lnTo>
                  <a:pt x="9557" y="143258"/>
                </a:lnTo>
                <a:lnTo>
                  <a:pt x="0" y="143258"/>
                </a:lnTo>
                <a:close/>
                <a:moveTo>
                  <a:pt x="0" y="114612"/>
                </a:moveTo>
                <a:lnTo>
                  <a:pt x="9557" y="114612"/>
                </a:lnTo>
                <a:lnTo>
                  <a:pt x="9557" y="124170"/>
                </a:lnTo>
                <a:lnTo>
                  <a:pt x="0" y="124170"/>
                </a:lnTo>
                <a:close/>
                <a:moveTo>
                  <a:pt x="0" y="95524"/>
                </a:moveTo>
                <a:lnTo>
                  <a:pt x="9557" y="95524"/>
                </a:lnTo>
                <a:lnTo>
                  <a:pt x="9557" y="105082"/>
                </a:lnTo>
                <a:lnTo>
                  <a:pt x="0" y="105082"/>
                </a:lnTo>
                <a:close/>
                <a:moveTo>
                  <a:pt x="0" y="76408"/>
                </a:moveTo>
                <a:lnTo>
                  <a:pt x="9557" y="76408"/>
                </a:lnTo>
                <a:lnTo>
                  <a:pt x="9557" y="85966"/>
                </a:lnTo>
                <a:lnTo>
                  <a:pt x="0" y="85966"/>
                </a:lnTo>
                <a:close/>
                <a:moveTo>
                  <a:pt x="0" y="57292"/>
                </a:moveTo>
                <a:lnTo>
                  <a:pt x="9557" y="57292"/>
                </a:lnTo>
                <a:lnTo>
                  <a:pt x="9557" y="66850"/>
                </a:lnTo>
                <a:lnTo>
                  <a:pt x="0" y="66850"/>
                </a:lnTo>
                <a:close/>
                <a:moveTo>
                  <a:pt x="0" y="38204"/>
                </a:moveTo>
                <a:lnTo>
                  <a:pt x="9557" y="38204"/>
                </a:lnTo>
                <a:lnTo>
                  <a:pt x="9557" y="47762"/>
                </a:lnTo>
                <a:lnTo>
                  <a:pt x="0" y="47762"/>
                </a:lnTo>
                <a:close/>
                <a:moveTo>
                  <a:pt x="0" y="19116"/>
                </a:moveTo>
                <a:lnTo>
                  <a:pt x="9557" y="19116"/>
                </a:lnTo>
                <a:lnTo>
                  <a:pt x="9557" y="28674"/>
                </a:lnTo>
                <a:lnTo>
                  <a:pt x="0" y="28674"/>
                </a:lnTo>
                <a:close/>
                <a:moveTo>
                  <a:pt x="0" y="0"/>
                </a:moveTo>
                <a:lnTo>
                  <a:pt x="9557" y="0"/>
                </a:lnTo>
                <a:lnTo>
                  <a:pt x="9557" y="9558"/>
                </a:lnTo>
                <a:lnTo>
                  <a:pt x="0" y="95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92" name="Espace réservé pour une image  31">
            <a:extLst>
              <a:ext uri="{FF2B5EF4-FFF2-40B4-BE49-F238E27FC236}">
                <a16:creationId xmlns:a16="http://schemas.microsoft.com/office/drawing/2014/main" id="{500DB146-713B-9BAC-240A-73BC6753BB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95850" y="5276028"/>
            <a:ext cx="823977" cy="5355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93" name="Espace réservé pour une image  31">
            <a:extLst>
              <a:ext uri="{FF2B5EF4-FFF2-40B4-BE49-F238E27FC236}">
                <a16:creationId xmlns:a16="http://schemas.microsoft.com/office/drawing/2014/main" id="{93F2E0D3-3240-1735-0361-C024F7AA45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211267" y="5276028"/>
            <a:ext cx="823977" cy="5355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07" name="Espace réservé du texte 106">
            <a:extLst>
              <a:ext uri="{FF2B5EF4-FFF2-40B4-BE49-F238E27FC236}">
                <a16:creationId xmlns:a16="http://schemas.microsoft.com/office/drawing/2014/main" id="{D7D49164-5027-987A-D0B1-0DA7EA8829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63150" y="469227"/>
            <a:ext cx="310515" cy="354330"/>
          </a:xfrm>
          <a:custGeom>
            <a:avLst/>
            <a:gdLst>
              <a:gd name="connsiteX0" fmla="*/ 155258 w 310515"/>
              <a:gd name="connsiteY0" fmla="*/ 0 h 354330"/>
              <a:gd name="connsiteX1" fmla="*/ 161735 w 310515"/>
              <a:gd name="connsiteY1" fmla="*/ 1715 h 354330"/>
              <a:gd name="connsiteX2" fmla="*/ 310515 w 310515"/>
              <a:gd name="connsiteY2" fmla="*/ 95059 h 354330"/>
              <a:gd name="connsiteX3" fmla="*/ 310515 w 310515"/>
              <a:gd name="connsiteY3" fmla="*/ 259271 h 354330"/>
              <a:gd name="connsiteX4" fmla="*/ 304133 w 310515"/>
              <a:gd name="connsiteY4" fmla="*/ 270415 h 354330"/>
              <a:gd name="connsiteX5" fmla="*/ 158591 w 310515"/>
              <a:gd name="connsiteY5" fmla="*/ 353854 h 354330"/>
              <a:gd name="connsiteX6" fmla="*/ 155258 w 310515"/>
              <a:gd name="connsiteY6" fmla="*/ 354330 h 354330"/>
              <a:gd name="connsiteX7" fmla="*/ 148876 w 310515"/>
              <a:gd name="connsiteY7" fmla="*/ 352616 h 354330"/>
              <a:gd name="connsiteX8" fmla="*/ 0 w 310515"/>
              <a:gd name="connsiteY8" fmla="*/ 259271 h 354330"/>
              <a:gd name="connsiteX9" fmla="*/ 0 w 310515"/>
              <a:gd name="connsiteY9" fmla="*/ 95059 h 354330"/>
              <a:gd name="connsiteX10" fmla="*/ 6477 w 310515"/>
              <a:gd name="connsiteY10" fmla="*/ 83915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515" h="354330">
                <a:moveTo>
                  <a:pt x="155258" y="0"/>
                </a:moveTo>
                <a:lnTo>
                  <a:pt x="161735" y="1715"/>
                </a:lnTo>
                <a:lnTo>
                  <a:pt x="310515" y="95059"/>
                </a:lnTo>
                <a:lnTo>
                  <a:pt x="310515" y="259271"/>
                </a:lnTo>
                <a:lnTo>
                  <a:pt x="304133" y="270415"/>
                </a:lnTo>
                <a:lnTo>
                  <a:pt x="158591" y="353854"/>
                </a:lnTo>
                <a:lnTo>
                  <a:pt x="155258" y="354330"/>
                </a:lnTo>
                <a:lnTo>
                  <a:pt x="148876" y="352616"/>
                </a:lnTo>
                <a:lnTo>
                  <a:pt x="0" y="259271"/>
                </a:lnTo>
                <a:lnTo>
                  <a:pt x="0" y="95059"/>
                </a:lnTo>
                <a:lnTo>
                  <a:pt x="6477" y="83915"/>
                </a:lnTo>
                <a:close/>
              </a:path>
            </a:pathLst>
          </a:custGeom>
          <a:solidFill>
            <a:srgbClr val="E5144D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109" name="Espace réservé du texte 108">
            <a:extLst>
              <a:ext uri="{FF2B5EF4-FFF2-40B4-BE49-F238E27FC236}">
                <a16:creationId xmlns:a16="http://schemas.microsoft.com/office/drawing/2014/main" id="{1E762711-5375-F272-B3C8-7E20B43DC4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04583" y="583051"/>
            <a:ext cx="228219" cy="128397"/>
          </a:xfrm>
          <a:custGeom>
            <a:avLst/>
            <a:gdLst>
              <a:gd name="connsiteX0" fmla="*/ 128683 w 228219"/>
              <a:gd name="connsiteY0" fmla="*/ 2096 h 128397"/>
              <a:gd name="connsiteX1" fmla="*/ 228219 w 228219"/>
              <a:gd name="connsiteY1" fmla="*/ 2096 h 128397"/>
              <a:gd name="connsiteX2" fmla="*/ 228219 w 228219"/>
              <a:gd name="connsiteY2" fmla="*/ 33529 h 128397"/>
              <a:gd name="connsiteX3" fmla="*/ 169640 w 228219"/>
              <a:gd name="connsiteY3" fmla="*/ 33529 h 128397"/>
              <a:gd name="connsiteX4" fmla="*/ 169640 w 228219"/>
              <a:gd name="connsiteY4" fmla="*/ 50102 h 128397"/>
              <a:gd name="connsiteX5" fmla="*/ 219456 w 228219"/>
              <a:gd name="connsiteY5" fmla="*/ 50102 h 128397"/>
              <a:gd name="connsiteX6" fmla="*/ 219456 w 228219"/>
              <a:gd name="connsiteY6" fmla="*/ 80296 h 128397"/>
              <a:gd name="connsiteX7" fmla="*/ 169640 w 228219"/>
              <a:gd name="connsiteY7" fmla="*/ 80296 h 128397"/>
              <a:gd name="connsiteX8" fmla="*/ 169640 w 228219"/>
              <a:gd name="connsiteY8" fmla="*/ 125921 h 128397"/>
              <a:gd name="connsiteX9" fmla="*/ 128683 w 228219"/>
              <a:gd name="connsiteY9" fmla="*/ 125921 h 128397"/>
              <a:gd name="connsiteX10" fmla="*/ 128683 w 228219"/>
              <a:gd name="connsiteY10" fmla="*/ 88583 h 128397"/>
              <a:gd name="connsiteX11" fmla="*/ 131636 w 228219"/>
              <a:gd name="connsiteY11" fmla="*/ 76201 h 128397"/>
              <a:gd name="connsiteX12" fmla="*/ 138589 w 228219"/>
              <a:gd name="connsiteY12" fmla="*/ 68200 h 128397"/>
              <a:gd name="connsiteX13" fmla="*/ 146399 w 228219"/>
              <a:gd name="connsiteY13" fmla="*/ 63627 h 128397"/>
              <a:gd name="connsiteX14" fmla="*/ 152114 w 228219"/>
              <a:gd name="connsiteY14" fmla="*/ 61818 h 128397"/>
              <a:gd name="connsiteX15" fmla="*/ 152114 w 228219"/>
              <a:gd name="connsiteY15" fmla="*/ 58198 h 128397"/>
              <a:gd name="connsiteX16" fmla="*/ 146399 w 228219"/>
              <a:gd name="connsiteY16" fmla="*/ 56389 h 128397"/>
              <a:gd name="connsiteX17" fmla="*/ 138589 w 228219"/>
              <a:gd name="connsiteY17" fmla="*/ 51912 h 128397"/>
              <a:gd name="connsiteX18" fmla="*/ 131636 w 228219"/>
              <a:gd name="connsiteY18" fmla="*/ 43815 h 128397"/>
              <a:gd name="connsiteX19" fmla="*/ 128683 w 228219"/>
              <a:gd name="connsiteY19" fmla="*/ 31528 h 128397"/>
              <a:gd name="connsiteX20" fmla="*/ 59150 w 228219"/>
              <a:gd name="connsiteY20" fmla="*/ 0 h 128397"/>
              <a:gd name="connsiteX21" fmla="*/ 78010 w 228219"/>
              <a:gd name="connsiteY21" fmla="*/ 2000 h 128397"/>
              <a:gd name="connsiteX22" fmla="*/ 93726 w 228219"/>
              <a:gd name="connsiteY22" fmla="*/ 8001 h 128397"/>
              <a:gd name="connsiteX23" fmla="*/ 104489 w 228219"/>
              <a:gd name="connsiteY23" fmla="*/ 17812 h 128397"/>
              <a:gd name="connsiteX24" fmla="*/ 108490 w 228219"/>
              <a:gd name="connsiteY24" fmla="*/ 31528 h 128397"/>
              <a:gd name="connsiteX25" fmla="*/ 105537 w 228219"/>
              <a:gd name="connsiteY25" fmla="*/ 43815 h 128397"/>
              <a:gd name="connsiteX26" fmla="*/ 98679 w 228219"/>
              <a:gd name="connsiteY26" fmla="*/ 51911 h 128397"/>
              <a:gd name="connsiteX27" fmla="*/ 90773 w 228219"/>
              <a:gd name="connsiteY27" fmla="*/ 56388 h 128397"/>
              <a:gd name="connsiteX28" fmla="*/ 85058 w 228219"/>
              <a:gd name="connsiteY28" fmla="*/ 58198 h 128397"/>
              <a:gd name="connsiteX29" fmla="*/ 85058 w 228219"/>
              <a:gd name="connsiteY29" fmla="*/ 61817 h 128397"/>
              <a:gd name="connsiteX30" fmla="*/ 91059 w 228219"/>
              <a:gd name="connsiteY30" fmla="*/ 63246 h 128397"/>
              <a:gd name="connsiteX31" fmla="*/ 99917 w 228219"/>
              <a:gd name="connsiteY31" fmla="*/ 67437 h 128397"/>
              <a:gd name="connsiteX32" fmla="*/ 108014 w 228219"/>
              <a:gd name="connsiteY32" fmla="*/ 75914 h 128397"/>
              <a:gd name="connsiteX33" fmla="*/ 111538 w 228219"/>
              <a:gd name="connsiteY33" fmla="*/ 90107 h 128397"/>
              <a:gd name="connsiteX34" fmla="*/ 106966 w 228219"/>
              <a:gd name="connsiteY34" fmla="*/ 106489 h 128397"/>
              <a:gd name="connsiteX35" fmla="*/ 94679 w 228219"/>
              <a:gd name="connsiteY35" fmla="*/ 118586 h 128397"/>
              <a:gd name="connsiteX36" fmla="*/ 77153 w 228219"/>
              <a:gd name="connsiteY36" fmla="*/ 125921 h 128397"/>
              <a:gd name="connsiteX37" fmla="*/ 56483 w 228219"/>
              <a:gd name="connsiteY37" fmla="*/ 128397 h 128397"/>
              <a:gd name="connsiteX38" fmla="*/ 38767 w 228219"/>
              <a:gd name="connsiteY38" fmla="*/ 126587 h 128397"/>
              <a:gd name="connsiteX39" fmla="*/ 23241 w 228219"/>
              <a:gd name="connsiteY39" fmla="*/ 120968 h 128397"/>
              <a:gd name="connsiteX40" fmla="*/ 10858 w 228219"/>
              <a:gd name="connsiteY40" fmla="*/ 111443 h 128397"/>
              <a:gd name="connsiteX41" fmla="*/ 2762 w 228219"/>
              <a:gd name="connsiteY41" fmla="*/ 97917 h 128397"/>
              <a:gd name="connsiteX42" fmla="*/ 0 w 228219"/>
              <a:gd name="connsiteY42" fmla="*/ 80296 h 128397"/>
              <a:gd name="connsiteX43" fmla="*/ 39719 w 228219"/>
              <a:gd name="connsiteY43" fmla="*/ 80296 h 128397"/>
              <a:gd name="connsiteX44" fmla="*/ 40576 w 228219"/>
              <a:gd name="connsiteY44" fmla="*/ 86773 h 128397"/>
              <a:gd name="connsiteX45" fmla="*/ 43625 w 228219"/>
              <a:gd name="connsiteY45" fmla="*/ 92393 h 128397"/>
              <a:gd name="connsiteX46" fmla="*/ 49054 w 228219"/>
              <a:gd name="connsiteY46" fmla="*/ 96488 h 128397"/>
              <a:gd name="connsiteX47" fmla="*/ 57436 w 228219"/>
              <a:gd name="connsiteY47" fmla="*/ 98108 h 128397"/>
              <a:gd name="connsiteX48" fmla="*/ 63056 w 228219"/>
              <a:gd name="connsiteY48" fmla="*/ 97250 h 128397"/>
              <a:gd name="connsiteX49" fmla="*/ 67628 w 228219"/>
              <a:gd name="connsiteY49" fmla="*/ 94774 h 128397"/>
              <a:gd name="connsiteX50" fmla="*/ 70580 w 228219"/>
              <a:gd name="connsiteY50" fmla="*/ 90869 h 128397"/>
              <a:gd name="connsiteX51" fmla="*/ 71723 w 228219"/>
              <a:gd name="connsiteY51" fmla="*/ 85535 h 128397"/>
              <a:gd name="connsiteX52" fmla="*/ 70485 w 228219"/>
              <a:gd name="connsiteY52" fmla="*/ 80582 h 128397"/>
              <a:gd name="connsiteX53" fmla="*/ 66770 w 228219"/>
              <a:gd name="connsiteY53" fmla="*/ 76772 h 128397"/>
              <a:gd name="connsiteX54" fmla="*/ 60865 w 228219"/>
              <a:gd name="connsiteY54" fmla="*/ 74200 h 128397"/>
              <a:gd name="connsiteX55" fmla="*/ 52864 w 228219"/>
              <a:gd name="connsiteY55" fmla="*/ 73247 h 128397"/>
              <a:gd name="connsiteX56" fmla="*/ 44672 w 228219"/>
              <a:gd name="connsiteY56" fmla="*/ 73247 h 128397"/>
              <a:gd name="connsiteX57" fmla="*/ 44672 w 228219"/>
              <a:gd name="connsiteY57" fmla="*/ 49244 h 128397"/>
              <a:gd name="connsiteX58" fmla="*/ 55340 w 228219"/>
              <a:gd name="connsiteY58" fmla="*/ 49244 h 128397"/>
              <a:gd name="connsiteX59" fmla="*/ 59912 w 228219"/>
              <a:gd name="connsiteY59" fmla="*/ 48768 h 128397"/>
              <a:gd name="connsiteX60" fmla="*/ 64389 w 228219"/>
              <a:gd name="connsiteY60" fmla="*/ 47053 h 128397"/>
              <a:gd name="connsiteX61" fmla="*/ 67723 w 228219"/>
              <a:gd name="connsiteY61" fmla="*/ 43815 h 128397"/>
              <a:gd name="connsiteX62" fmla="*/ 69056 w 228219"/>
              <a:gd name="connsiteY62" fmla="*/ 38576 h 128397"/>
              <a:gd name="connsiteX63" fmla="*/ 68009 w 228219"/>
              <a:gd name="connsiteY63" fmla="*/ 34004 h 128397"/>
              <a:gd name="connsiteX64" fmla="*/ 65151 w 228219"/>
              <a:gd name="connsiteY64" fmla="*/ 30766 h 128397"/>
              <a:gd name="connsiteX65" fmla="*/ 61151 w 228219"/>
              <a:gd name="connsiteY65" fmla="*/ 28766 h 128397"/>
              <a:gd name="connsiteX66" fmla="*/ 56483 w 228219"/>
              <a:gd name="connsiteY66" fmla="*/ 28099 h 128397"/>
              <a:gd name="connsiteX67" fmla="*/ 51149 w 228219"/>
              <a:gd name="connsiteY67" fmla="*/ 28956 h 128397"/>
              <a:gd name="connsiteX68" fmla="*/ 46196 w 228219"/>
              <a:gd name="connsiteY68" fmla="*/ 31718 h 128397"/>
              <a:gd name="connsiteX69" fmla="*/ 42577 w 228219"/>
              <a:gd name="connsiteY69" fmla="*/ 36386 h 128397"/>
              <a:gd name="connsiteX70" fmla="*/ 41053 w 228219"/>
              <a:gd name="connsiteY70" fmla="*/ 42958 h 128397"/>
              <a:gd name="connsiteX71" fmla="*/ 2477 w 228219"/>
              <a:gd name="connsiteY71" fmla="*/ 42958 h 128397"/>
              <a:gd name="connsiteX72" fmla="*/ 5620 w 228219"/>
              <a:gd name="connsiteY72" fmla="*/ 27146 h 128397"/>
              <a:gd name="connsiteX73" fmla="*/ 14288 w 228219"/>
              <a:gd name="connsiteY73" fmla="*/ 15049 h 128397"/>
              <a:gd name="connsiteX74" fmla="*/ 27051 w 228219"/>
              <a:gd name="connsiteY74" fmla="*/ 6667 h 128397"/>
              <a:gd name="connsiteX75" fmla="*/ 42482 w 228219"/>
              <a:gd name="connsiteY75" fmla="*/ 1715 h 12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28219" h="128397">
                <a:moveTo>
                  <a:pt x="128683" y="2096"/>
                </a:moveTo>
                <a:lnTo>
                  <a:pt x="228219" y="2096"/>
                </a:lnTo>
                <a:lnTo>
                  <a:pt x="228219" y="33529"/>
                </a:lnTo>
                <a:lnTo>
                  <a:pt x="169640" y="33529"/>
                </a:lnTo>
                <a:lnTo>
                  <a:pt x="169640" y="50102"/>
                </a:lnTo>
                <a:lnTo>
                  <a:pt x="219456" y="50102"/>
                </a:lnTo>
                <a:lnTo>
                  <a:pt x="219456" y="80296"/>
                </a:lnTo>
                <a:lnTo>
                  <a:pt x="169640" y="80296"/>
                </a:lnTo>
                <a:lnTo>
                  <a:pt x="169640" y="125921"/>
                </a:lnTo>
                <a:lnTo>
                  <a:pt x="128683" y="125921"/>
                </a:lnTo>
                <a:lnTo>
                  <a:pt x="128683" y="88583"/>
                </a:lnTo>
                <a:lnTo>
                  <a:pt x="131636" y="76201"/>
                </a:lnTo>
                <a:lnTo>
                  <a:pt x="138589" y="68200"/>
                </a:lnTo>
                <a:lnTo>
                  <a:pt x="146399" y="63627"/>
                </a:lnTo>
                <a:lnTo>
                  <a:pt x="152114" y="61818"/>
                </a:lnTo>
                <a:lnTo>
                  <a:pt x="152114" y="58198"/>
                </a:lnTo>
                <a:lnTo>
                  <a:pt x="146399" y="56389"/>
                </a:lnTo>
                <a:lnTo>
                  <a:pt x="138589" y="51912"/>
                </a:lnTo>
                <a:lnTo>
                  <a:pt x="131636" y="43815"/>
                </a:lnTo>
                <a:lnTo>
                  <a:pt x="128683" y="31528"/>
                </a:lnTo>
                <a:close/>
                <a:moveTo>
                  <a:pt x="59150" y="0"/>
                </a:moveTo>
                <a:lnTo>
                  <a:pt x="78010" y="2000"/>
                </a:lnTo>
                <a:lnTo>
                  <a:pt x="93726" y="8001"/>
                </a:lnTo>
                <a:lnTo>
                  <a:pt x="104489" y="17812"/>
                </a:lnTo>
                <a:lnTo>
                  <a:pt x="108490" y="31528"/>
                </a:lnTo>
                <a:lnTo>
                  <a:pt x="105537" y="43815"/>
                </a:lnTo>
                <a:lnTo>
                  <a:pt x="98679" y="51911"/>
                </a:lnTo>
                <a:lnTo>
                  <a:pt x="90773" y="56388"/>
                </a:lnTo>
                <a:lnTo>
                  <a:pt x="85058" y="58198"/>
                </a:lnTo>
                <a:lnTo>
                  <a:pt x="85058" y="61817"/>
                </a:lnTo>
                <a:lnTo>
                  <a:pt x="91059" y="63246"/>
                </a:lnTo>
                <a:lnTo>
                  <a:pt x="99917" y="67437"/>
                </a:lnTo>
                <a:lnTo>
                  <a:pt x="108014" y="75914"/>
                </a:lnTo>
                <a:lnTo>
                  <a:pt x="111538" y="90107"/>
                </a:lnTo>
                <a:lnTo>
                  <a:pt x="106966" y="106489"/>
                </a:lnTo>
                <a:lnTo>
                  <a:pt x="94679" y="118586"/>
                </a:lnTo>
                <a:lnTo>
                  <a:pt x="77153" y="125921"/>
                </a:lnTo>
                <a:lnTo>
                  <a:pt x="56483" y="128397"/>
                </a:lnTo>
                <a:lnTo>
                  <a:pt x="38767" y="126587"/>
                </a:lnTo>
                <a:lnTo>
                  <a:pt x="23241" y="120968"/>
                </a:lnTo>
                <a:lnTo>
                  <a:pt x="10858" y="111443"/>
                </a:lnTo>
                <a:lnTo>
                  <a:pt x="2762" y="97917"/>
                </a:lnTo>
                <a:lnTo>
                  <a:pt x="0" y="80296"/>
                </a:lnTo>
                <a:lnTo>
                  <a:pt x="39719" y="80296"/>
                </a:lnTo>
                <a:lnTo>
                  <a:pt x="40576" y="86773"/>
                </a:lnTo>
                <a:lnTo>
                  <a:pt x="43625" y="92393"/>
                </a:lnTo>
                <a:lnTo>
                  <a:pt x="49054" y="96488"/>
                </a:lnTo>
                <a:lnTo>
                  <a:pt x="57436" y="98108"/>
                </a:lnTo>
                <a:lnTo>
                  <a:pt x="63056" y="97250"/>
                </a:lnTo>
                <a:lnTo>
                  <a:pt x="67628" y="94774"/>
                </a:lnTo>
                <a:lnTo>
                  <a:pt x="70580" y="90869"/>
                </a:lnTo>
                <a:lnTo>
                  <a:pt x="71723" y="85535"/>
                </a:lnTo>
                <a:lnTo>
                  <a:pt x="70485" y="80582"/>
                </a:lnTo>
                <a:lnTo>
                  <a:pt x="66770" y="76772"/>
                </a:lnTo>
                <a:lnTo>
                  <a:pt x="60865" y="74200"/>
                </a:lnTo>
                <a:lnTo>
                  <a:pt x="52864" y="73247"/>
                </a:lnTo>
                <a:lnTo>
                  <a:pt x="44672" y="73247"/>
                </a:lnTo>
                <a:lnTo>
                  <a:pt x="44672" y="49244"/>
                </a:lnTo>
                <a:lnTo>
                  <a:pt x="55340" y="49244"/>
                </a:lnTo>
                <a:lnTo>
                  <a:pt x="59912" y="48768"/>
                </a:lnTo>
                <a:lnTo>
                  <a:pt x="64389" y="47053"/>
                </a:lnTo>
                <a:lnTo>
                  <a:pt x="67723" y="43815"/>
                </a:lnTo>
                <a:lnTo>
                  <a:pt x="69056" y="38576"/>
                </a:lnTo>
                <a:lnTo>
                  <a:pt x="68009" y="34004"/>
                </a:lnTo>
                <a:lnTo>
                  <a:pt x="65151" y="30766"/>
                </a:lnTo>
                <a:lnTo>
                  <a:pt x="61151" y="28766"/>
                </a:lnTo>
                <a:lnTo>
                  <a:pt x="56483" y="28099"/>
                </a:lnTo>
                <a:lnTo>
                  <a:pt x="51149" y="28956"/>
                </a:lnTo>
                <a:lnTo>
                  <a:pt x="46196" y="31718"/>
                </a:lnTo>
                <a:lnTo>
                  <a:pt x="42577" y="36386"/>
                </a:lnTo>
                <a:lnTo>
                  <a:pt x="41053" y="42958"/>
                </a:lnTo>
                <a:lnTo>
                  <a:pt x="2477" y="42958"/>
                </a:lnTo>
                <a:lnTo>
                  <a:pt x="5620" y="27146"/>
                </a:lnTo>
                <a:lnTo>
                  <a:pt x="14288" y="15049"/>
                </a:lnTo>
                <a:lnTo>
                  <a:pt x="27051" y="6667"/>
                </a:lnTo>
                <a:lnTo>
                  <a:pt x="42482" y="17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111" name="Titre 110">
            <a:extLst>
              <a:ext uri="{FF2B5EF4-FFF2-40B4-BE49-F238E27FC236}">
                <a16:creationId xmlns:a16="http://schemas.microsoft.com/office/drawing/2014/main" id="{9169D43D-A451-3D17-30EC-039F10A00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957" y="496927"/>
            <a:ext cx="3991943" cy="38779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GRASSE</a:t>
            </a:r>
          </a:p>
        </p:txBody>
      </p:sp>
      <p:sp>
        <p:nvSpPr>
          <p:cNvPr id="113" name="Espace réservé du texte 112">
            <a:extLst>
              <a:ext uri="{FF2B5EF4-FFF2-40B4-BE49-F238E27FC236}">
                <a16:creationId xmlns:a16="http://schemas.microsoft.com/office/drawing/2014/main" id="{4661651F-0BA6-C7E2-392D-FAC5F697F3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1338" y="1066800"/>
            <a:ext cx="4244975" cy="379591"/>
          </a:xfrm>
        </p:spPr>
        <p:txBody>
          <a:bodyPr>
            <a:spAutoFit/>
          </a:bodyPr>
          <a:lstStyle>
            <a:lvl1pPr>
              <a:defRPr b="1" cap="none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Nom de la résidence si pertinent</a:t>
            </a:r>
          </a:p>
          <a:p>
            <a:pPr lvl="2"/>
            <a:r>
              <a:rPr lang="fr-FR" dirty="0"/>
              <a:t>Adresse de la résidence</a:t>
            </a:r>
          </a:p>
        </p:txBody>
      </p:sp>
      <p:sp>
        <p:nvSpPr>
          <p:cNvPr id="116" name="Espace réservé du texte 115">
            <a:extLst>
              <a:ext uri="{FF2B5EF4-FFF2-40B4-BE49-F238E27FC236}">
                <a16:creationId xmlns:a16="http://schemas.microsoft.com/office/drawing/2014/main" id="{FD98D1E6-580D-9CD9-A407-9E122FF264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21338" y="1972621"/>
            <a:ext cx="514564" cy="547842"/>
          </a:xfrm>
        </p:spPr>
        <p:txBody>
          <a:bodyPr wrap="none">
            <a:sp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  <a:lvl2pPr>
              <a:defRPr sz="800" cap="none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  <a:p>
            <a:pPr lvl="1"/>
            <a:r>
              <a:rPr lang="fr-FR" dirty="0"/>
              <a:t>Logements</a:t>
            </a:r>
          </a:p>
        </p:txBody>
      </p:sp>
      <p:sp>
        <p:nvSpPr>
          <p:cNvPr id="118" name="Espace réservé du texte 115">
            <a:extLst>
              <a:ext uri="{FF2B5EF4-FFF2-40B4-BE49-F238E27FC236}">
                <a16:creationId xmlns:a16="http://schemas.microsoft.com/office/drawing/2014/main" id="{FD3D4068-FA3E-7F6E-819E-89F3C21357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56538" y="1972621"/>
            <a:ext cx="1158972" cy="547842"/>
          </a:xfrm>
        </p:spPr>
        <p:txBody>
          <a:bodyPr wrap="none">
            <a:sp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  <a:lvl2pPr>
              <a:defRPr sz="800" cap="none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  <a:p>
            <a:pPr lvl="1"/>
            <a:r>
              <a:rPr lang="fr-FR" dirty="0"/>
              <a:t>Commerces si pertinents</a:t>
            </a:r>
          </a:p>
        </p:txBody>
      </p:sp>
      <p:sp>
        <p:nvSpPr>
          <p:cNvPr id="5" name="Espace réservé pour une image  31">
            <a:extLst>
              <a:ext uri="{FF2B5EF4-FFF2-40B4-BE49-F238E27FC236}">
                <a16:creationId xmlns:a16="http://schemas.microsoft.com/office/drawing/2014/main" id="{4C000DC6-A201-D315-5750-305B13D05A3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95850" y="5911293"/>
            <a:ext cx="823977" cy="5355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6" name="Espace réservé pour une image  31">
            <a:extLst>
              <a:ext uri="{FF2B5EF4-FFF2-40B4-BE49-F238E27FC236}">
                <a16:creationId xmlns:a16="http://schemas.microsoft.com/office/drawing/2014/main" id="{D5297AAD-2D25-9EAF-E933-A412F996ED7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11267" y="5911293"/>
            <a:ext cx="823977" cy="5355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9" name="Espace réservé pour une image  31">
            <a:extLst>
              <a:ext uri="{FF2B5EF4-FFF2-40B4-BE49-F238E27FC236}">
                <a16:creationId xmlns:a16="http://schemas.microsoft.com/office/drawing/2014/main" id="{B09C859A-B750-D157-9836-EFE8AF2CB80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95850" y="6546558"/>
            <a:ext cx="823977" cy="5355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31" name="Espace réservé pour une image  31">
            <a:extLst>
              <a:ext uri="{FF2B5EF4-FFF2-40B4-BE49-F238E27FC236}">
                <a16:creationId xmlns:a16="http://schemas.microsoft.com/office/drawing/2014/main" id="{5ED06383-B6FF-A92B-48C3-A6040429E9F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211267" y="6546558"/>
            <a:ext cx="823977" cy="5355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fr-FR" dirty="0"/>
              <a:t>logo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83ADF3A-EBD9-49FB-A355-D77830BB7F2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5112416" y="-1439000"/>
            <a:ext cx="216720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31">
            <a:extLst>
              <a:ext uri="{FF2B5EF4-FFF2-40B4-BE49-F238E27FC236}">
                <a16:creationId xmlns:a16="http://schemas.microsoft.com/office/drawing/2014/main" id="{69B655F4-CD30-B051-7E0F-363F75CCC2E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164566" y="6632402"/>
            <a:ext cx="1135200" cy="535521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fr-FR" dirty="0"/>
              <a:t>Logo de votre société</a:t>
            </a:r>
          </a:p>
        </p:txBody>
      </p:sp>
    </p:spTree>
    <p:extLst>
      <p:ext uri="{BB962C8B-B14F-4D97-AF65-F5344CB8AC3E}">
        <p14:creationId xmlns:p14="http://schemas.microsoft.com/office/powerpoint/2010/main" val="345981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785B2F19-6EDE-0935-02E5-4C2BFDBC087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951907" y="2697772"/>
            <a:ext cx="4788000" cy="235220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cap="none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B392D354-4800-5088-C477-5FC82B5171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57861" y="347978"/>
            <a:ext cx="129118" cy="157811"/>
          </a:xfrm>
          <a:custGeom>
            <a:avLst/>
            <a:gdLst>
              <a:gd name="connsiteX0" fmla="*/ 64585 w 129118"/>
              <a:gd name="connsiteY0" fmla="*/ 0 h 157811"/>
              <a:gd name="connsiteX1" fmla="*/ 123604 w 129118"/>
              <a:gd name="connsiteY1" fmla="*/ 90051 h 157811"/>
              <a:gd name="connsiteX2" fmla="*/ 123506 w 129118"/>
              <a:gd name="connsiteY2" fmla="*/ 90051 h 157811"/>
              <a:gd name="connsiteX3" fmla="*/ 64486 w 129118"/>
              <a:gd name="connsiteY3" fmla="*/ 157811 h 157811"/>
              <a:gd name="connsiteX4" fmla="*/ 5467 w 129118"/>
              <a:gd name="connsiteY4" fmla="*/ 90051 h 157811"/>
              <a:gd name="connsiteX5" fmla="*/ 64585 w 129118"/>
              <a:gd name="connsiteY5" fmla="*/ 0 h 15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18" h="157811">
                <a:moveTo>
                  <a:pt x="64585" y="0"/>
                </a:moveTo>
                <a:cubicBezTo>
                  <a:pt x="110936" y="0"/>
                  <a:pt x="142360" y="47628"/>
                  <a:pt x="123604" y="90051"/>
                </a:cubicBezTo>
                <a:lnTo>
                  <a:pt x="123506" y="90051"/>
                </a:lnTo>
                <a:cubicBezTo>
                  <a:pt x="111426" y="117254"/>
                  <a:pt x="92965" y="143572"/>
                  <a:pt x="64486" y="157811"/>
                </a:cubicBezTo>
                <a:cubicBezTo>
                  <a:pt x="36008" y="143572"/>
                  <a:pt x="17546" y="117155"/>
                  <a:pt x="5467" y="90051"/>
                </a:cubicBezTo>
                <a:cubicBezTo>
                  <a:pt x="-13191" y="47727"/>
                  <a:pt x="18233" y="0"/>
                  <a:pt x="6458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39" name="Espace réservé pour une image  31">
            <a:extLst>
              <a:ext uri="{FF2B5EF4-FFF2-40B4-BE49-F238E27FC236}">
                <a16:creationId xmlns:a16="http://schemas.microsoft.com/office/drawing/2014/main" id="{4BE98937-D8F1-5A75-2A8B-C089C82A8A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52750" y="345567"/>
            <a:ext cx="4786314" cy="2352204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0" name="Espace réservé du texte 41">
            <a:extLst>
              <a:ext uri="{FF2B5EF4-FFF2-40B4-BE49-F238E27FC236}">
                <a16:creationId xmlns:a16="http://schemas.microsoft.com/office/drawing/2014/main" id="{7CFAF366-AFB8-ED32-1ECC-A130EE298A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645" y="345567"/>
            <a:ext cx="2186948" cy="166199"/>
          </a:xfrm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OBJECTIFS ET DÉFIS 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ED9F6E6B-E8AA-7DAD-034C-6CF1EE18E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821" y="345567"/>
            <a:ext cx="163152" cy="157809"/>
          </a:xfrm>
          <a:custGeom>
            <a:avLst/>
            <a:gdLst>
              <a:gd name="connsiteX0" fmla="*/ 207960 w 416236"/>
              <a:gd name="connsiteY0" fmla="*/ 0 h 402605"/>
              <a:gd name="connsiteX1" fmla="*/ 238710 w 416236"/>
              <a:gd name="connsiteY1" fmla="*/ 43431 h 402605"/>
              <a:gd name="connsiteX2" fmla="*/ 283725 w 416236"/>
              <a:gd name="connsiteY2" fmla="*/ 13631 h 402605"/>
              <a:gd name="connsiteX3" fmla="*/ 296089 w 416236"/>
              <a:gd name="connsiteY3" fmla="*/ 64987 h 402605"/>
              <a:gd name="connsiteX4" fmla="*/ 348713 w 416236"/>
              <a:gd name="connsiteY4" fmla="*/ 52941 h 402605"/>
              <a:gd name="connsiteX5" fmla="*/ 341421 w 416236"/>
              <a:gd name="connsiteY5" fmla="*/ 105248 h 402605"/>
              <a:gd name="connsiteX6" fmla="*/ 394996 w 416236"/>
              <a:gd name="connsiteY6" fmla="*/ 112539 h 402605"/>
              <a:gd name="connsiteX7" fmla="*/ 369001 w 416236"/>
              <a:gd name="connsiteY7" fmla="*/ 158506 h 402605"/>
              <a:gd name="connsiteX8" fmla="*/ 416236 w 416236"/>
              <a:gd name="connsiteY8" fmla="*/ 184184 h 402605"/>
              <a:gd name="connsiteX9" fmla="*/ 374391 w 416236"/>
              <a:gd name="connsiteY9" fmla="*/ 218104 h 402605"/>
              <a:gd name="connsiteX10" fmla="*/ 408945 w 416236"/>
              <a:gd name="connsiteY10" fmla="*/ 258364 h 402605"/>
              <a:gd name="connsiteX11" fmla="*/ 357589 w 416236"/>
              <a:gd name="connsiteY11" fmla="*/ 275483 h 402605"/>
              <a:gd name="connsiteX12" fmla="*/ 374708 w 416236"/>
              <a:gd name="connsiteY12" fmla="*/ 325254 h 402605"/>
              <a:gd name="connsiteX13" fmla="*/ 320816 w 416236"/>
              <a:gd name="connsiteY13" fmla="*/ 323035 h 402605"/>
              <a:gd name="connsiteX14" fmla="*/ 317963 w 416236"/>
              <a:gd name="connsiteY14" fmla="*/ 375659 h 402605"/>
              <a:gd name="connsiteX15" fmla="*/ 268509 w 416236"/>
              <a:gd name="connsiteY15" fmla="*/ 354419 h 402605"/>
              <a:gd name="connsiteX16" fmla="*/ 246318 w 416236"/>
              <a:gd name="connsiteY16" fmla="*/ 402605 h 402605"/>
              <a:gd name="connsiteX17" fmla="*/ 207960 w 416236"/>
              <a:gd name="connsiteY17" fmla="*/ 365514 h 402605"/>
              <a:gd name="connsiteX18" fmla="*/ 169601 w 416236"/>
              <a:gd name="connsiteY18" fmla="*/ 402605 h 402605"/>
              <a:gd name="connsiteX19" fmla="*/ 147727 w 416236"/>
              <a:gd name="connsiteY19" fmla="*/ 354419 h 402605"/>
              <a:gd name="connsiteX20" fmla="*/ 97957 w 416236"/>
              <a:gd name="connsiteY20" fmla="*/ 375659 h 402605"/>
              <a:gd name="connsiteX21" fmla="*/ 95420 w 416236"/>
              <a:gd name="connsiteY21" fmla="*/ 323035 h 402605"/>
              <a:gd name="connsiteX22" fmla="*/ 41212 w 416236"/>
              <a:gd name="connsiteY22" fmla="*/ 325254 h 402605"/>
              <a:gd name="connsiteX23" fmla="*/ 58330 w 416236"/>
              <a:gd name="connsiteY23" fmla="*/ 275483 h 402605"/>
              <a:gd name="connsiteX24" fmla="*/ 6974 w 416236"/>
              <a:gd name="connsiteY24" fmla="*/ 258364 h 402605"/>
              <a:gd name="connsiteX25" fmla="*/ 41529 w 416236"/>
              <a:gd name="connsiteY25" fmla="*/ 218104 h 402605"/>
              <a:gd name="connsiteX26" fmla="*/ 0 w 416236"/>
              <a:gd name="connsiteY26" fmla="*/ 184184 h 402605"/>
              <a:gd name="connsiteX27" fmla="*/ 47235 w 416236"/>
              <a:gd name="connsiteY27" fmla="*/ 158506 h 402605"/>
              <a:gd name="connsiteX28" fmla="*/ 20923 w 416236"/>
              <a:gd name="connsiteY28" fmla="*/ 112539 h 402605"/>
              <a:gd name="connsiteX29" fmla="*/ 74815 w 416236"/>
              <a:gd name="connsiteY29" fmla="*/ 105248 h 402605"/>
              <a:gd name="connsiteX30" fmla="*/ 67206 w 416236"/>
              <a:gd name="connsiteY30" fmla="*/ 52941 h 402605"/>
              <a:gd name="connsiteX31" fmla="*/ 120147 w 416236"/>
              <a:gd name="connsiteY31" fmla="*/ 64987 h 402605"/>
              <a:gd name="connsiteX32" fmla="*/ 132511 w 416236"/>
              <a:gd name="connsiteY32" fmla="*/ 13631 h 402605"/>
              <a:gd name="connsiteX33" fmla="*/ 177209 w 416236"/>
              <a:gd name="connsiteY33" fmla="*/ 43431 h 40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6236" h="402605">
                <a:moveTo>
                  <a:pt x="207960" y="0"/>
                </a:moveTo>
                <a:lnTo>
                  <a:pt x="238710" y="43431"/>
                </a:lnTo>
                <a:lnTo>
                  <a:pt x="283725" y="13631"/>
                </a:lnTo>
                <a:lnTo>
                  <a:pt x="296089" y="64987"/>
                </a:lnTo>
                <a:lnTo>
                  <a:pt x="348713" y="52941"/>
                </a:lnTo>
                <a:lnTo>
                  <a:pt x="341421" y="105248"/>
                </a:lnTo>
                <a:lnTo>
                  <a:pt x="394996" y="112539"/>
                </a:lnTo>
                <a:lnTo>
                  <a:pt x="369001" y="158506"/>
                </a:lnTo>
                <a:lnTo>
                  <a:pt x="416236" y="184184"/>
                </a:lnTo>
                <a:lnTo>
                  <a:pt x="374391" y="218104"/>
                </a:lnTo>
                <a:lnTo>
                  <a:pt x="408945" y="258364"/>
                </a:lnTo>
                <a:lnTo>
                  <a:pt x="357589" y="275483"/>
                </a:lnTo>
                <a:lnTo>
                  <a:pt x="374708" y="325254"/>
                </a:lnTo>
                <a:lnTo>
                  <a:pt x="320816" y="323035"/>
                </a:lnTo>
                <a:lnTo>
                  <a:pt x="317963" y="375659"/>
                </a:lnTo>
                <a:lnTo>
                  <a:pt x="268509" y="354419"/>
                </a:lnTo>
                <a:lnTo>
                  <a:pt x="246318" y="402605"/>
                </a:lnTo>
                <a:lnTo>
                  <a:pt x="207960" y="365514"/>
                </a:lnTo>
                <a:lnTo>
                  <a:pt x="169601" y="402605"/>
                </a:lnTo>
                <a:lnTo>
                  <a:pt x="147727" y="354419"/>
                </a:lnTo>
                <a:lnTo>
                  <a:pt x="97957" y="375659"/>
                </a:lnTo>
                <a:lnTo>
                  <a:pt x="95420" y="323035"/>
                </a:lnTo>
                <a:lnTo>
                  <a:pt x="41212" y="325254"/>
                </a:lnTo>
                <a:lnTo>
                  <a:pt x="58330" y="275483"/>
                </a:lnTo>
                <a:lnTo>
                  <a:pt x="6974" y="258364"/>
                </a:lnTo>
                <a:lnTo>
                  <a:pt x="41529" y="218104"/>
                </a:lnTo>
                <a:lnTo>
                  <a:pt x="0" y="184184"/>
                </a:lnTo>
                <a:lnTo>
                  <a:pt x="47235" y="158506"/>
                </a:lnTo>
                <a:lnTo>
                  <a:pt x="20923" y="112539"/>
                </a:lnTo>
                <a:lnTo>
                  <a:pt x="74815" y="105248"/>
                </a:lnTo>
                <a:lnTo>
                  <a:pt x="67206" y="52941"/>
                </a:lnTo>
                <a:lnTo>
                  <a:pt x="120147" y="64987"/>
                </a:lnTo>
                <a:lnTo>
                  <a:pt x="132511" y="13631"/>
                </a:lnTo>
                <a:lnTo>
                  <a:pt x="177209" y="4343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46" name="Espace réservé du texte 41">
            <a:extLst>
              <a:ext uri="{FF2B5EF4-FFF2-40B4-BE49-F238E27FC236}">
                <a16:creationId xmlns:a16="http://schemas.microsoft.com/office/drawing/2014/main" id="{2F3A7BE0-0C1D-44E5-A583-B31D418C81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8734" y="2861717"/>
            <a:ext cx="1840965" cy="166199"/>
          </a:xfrm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CONTEXTE DU PROJET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A5D7FF69-CC75-7ED4-73E8-241604F0BA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27911" y="2862320"/>
            <a:ext cx="163152" cy="157809"/>
          </a:xfrm>
          <a:custGeom>
            <a:avLst/>
            <a:gdLst>
              <a:gd name="connsiteX0" fmla="*/ 207960 w 416236"/>
              <a:gd name="connsiteY0" fmla="*/ 0 h 402605"/>
              <a:gd name="connsiteX1" fmla="*/ 238710 w 416236"/>
              <a:gd name="connsiteY1" fmla="*/ 43431 h 402605"/>
              <a:gd name="connsiteX2" fmla="*/ 283725 w 416236"/>
              <a:gd name="connsiteY2" fmla="*/ 13631 h 402605"/>
              <a:gd name="connsiteX3" fmla="*/ 296089 w 416236"/>
              <a:gd name="connsiteY3" fmla="*/ 64987 h 402605"/>
              <a:gd name="connsiteX4" fmla="*/ 348713 w 416236"/>
              <a:gd name="connsiteY4" fmla="*/ 52941 h 402605"/>
              <a:gd name="connsiteX5" fmla="*/ 341421 w 416236"/>
              <a:gd name="connsiteY5" fmla="*/ 105248 h 402605"/>
              <a:gd name="connsiteX6" fmla="*/ 394996 w 416236"/>
              <a:gd name="connsiteY6" fmla="*/ 112539 h 402605"/>
              <a:gd name="connsiteX7" fmla="*/ 369001 w 416236"/>
              <a:gd name="connsiteY7" fmla="*/ 158506 h 402605"/>
              <a:gd name="connsiteX8" fmla="*/ 416236 w 416236"/>
              <a:gd name="connsiteY8" fmla="*/ 184184 h 402605"/>
              <a:gd name="connsiteX9" fmla="*/ 374391 w 416236"/>
              <a:gd name="connsiteY9" fmla="*/ 218104 h 402605"/>
              <a:gd name="connsiteX10" fmla="*/ 408945 w 416236"/>
              <a:gd name="connsiteY10" fmla="*/ 258364 h 402605"/>
              <a:gd name="connsiteX11" fmla="*/ 357589 w 416236"/>
              <a:gd name="connsiteY11" fmla="*/ 275483 h 402605"/>
              <a:gd name="connsiteX12" fmla="*/ 374708 w 416236"/>
              <a:gd name="connsiteY12" fmla="*/ 325254 h 402605"/>
              <a:gd name="connsiteX13" fmla="*/ 320816 w 416236"/>
              <a:gd name="connsiteY13" fmla="*/ 323035 h 402605"/>
              <a:gd name="connsiteX14" fmla="*/ 317963 w 416236"/>
              <a:gd name="connsiteY14" fmla="*/ 375659 h 402605"/>
              <a:gd name="connsiteX15" fmla="*/ 268509 w 416236"/>
              <a:gd name="connsiteY15" fmla="*/ 354419 h 402605"/>
              <a:gd name="connsiteX16" fmla="*/ 246318 w 416236"/>
              <a:gd name="connsiteY16" fmla="*/ 402605 h 402605"/>
              <a:gd name="connsiteX17" fmla="*/ 207960 w 416236"/>
              <a:gd name="connsiteY17" fmla="*/ 365514 h 402605"/>
              <a:gd name="connsiteX18" fmla="*/ 169601 w 416236"/>
              <a:gd name="connsiteY18" fmla="*/ 402605 h 402605"/>
              <a:gd name="connsiteX19" fmla="*/ 147727 w 416236"/>
              <a:gd name="connsiteY19" fmla="*/ 354419 h 402605"/>
              <a:gd name="connsiteX20" fmla="*/ 97957 w 416236"/>
              <a:gd name="connsiteY20" fmla="*/ 375659 h 402605"/>
              <a:gd name="connsiteX21" fmla="*/ 95420 w 416236"/>
              <a:gd name="connsiteY21" fmla="*/ 323035 h 402605"/>
              <a:gd name="connsiteX22" fmla="*/ 41212 w 416236"/>
              <a:gd name="connsiteY22" fmla="*/ 325254 h 402605"/>
              <a:gd name="connsiteX23" fmla="*/ 58330 w 416236"/>
              <a:gd name="connsiteY23" fmla="*/ 275483 h 402605"/>
              <a:gd name="connsiteX24" fmla="*/ 6974 w 416236"/>
              <a:gd name="connsiteY24" fmla="*/ 258364 h 402605"/>
              <a:gd name="connsiteX25" fmla="*/ 41529 w 416236"/>
              <a:gd name="connsiteY25" fmla="*/ 218104 h 402605"/>
              <a:gd name="connsiteX26" fmla="*/ 0 w 416236"/>
              <a:gd name="connsiteY26" fmla="*/ 184184 h 402605"/>
              <a:gd name="connsiteX27" fmla="*/ 47235 w 416236"/>
              <a:gd name="connsiteY27" fmla="*/ 158506 h 402605"/>
              <a:gd name="connsiteX28" fmla="*/ 20923 w 416236"/>
              <a:gd name="connsiteY28" fmla="*/ 112539 h 402605"/>
              <a:gd name="connsiteX29" fmla="*/ 74815 w 416236"/>
              <a:gd name="connsiteY29" fmla="*/ 105248 h 402605"/>
              <a:gd name="connsiteX30" fmla="*/ 67206 w 416236"/>
              <a:gd name="connsiteY30" fmla="*/ 52941 h 402605"/>
              <a:gd name="connsiteX31" fmla="*/ 120147 w 416236"/>
              <a:gd name="connsiteY31" fmla="*/ 64987 h 402605"/>
              <a:gd name="connsiteX32" fmla="*/ 132511 w 416236"/>
              <a:gd name="connsiteY32" fmla="*/ 13631 h 402605"/>
              <a:gd name="connsiteX33" fmla="*/ 177209 w 416236"/>
              <a:gd name="connsiteY33" fmla="*/ 43431 h 40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6236" h="402605">
                <a:moveTo>
                  <a:pt x="207960" y="0"/>
                </a:moveTo>
                <a:lnTo>
                  <a:pt x="238710" y="43431"/>
                </a:lnTo>
                <a:lnTo>
                  <a:pt x="283725" y="13631"/>
                </a:lnTo>
                <a:lnTo>
                  <a:pt x="296089" y="64987"/>
                </a:lnTo>
                <a:lnTo>
                  <a:pt x="348713" y="52941"/>
                </a:lnTo>
                <a:lnTo>
                  <a:pt x="341421" y="105248"/>
                </a:lnTo>
                <a:lnTo>
                  <a:pt x="394996" y="112539"/>
                </a:lnTo>
                <a:lnTo>
                  <a:pt x="369001" y="158506"/>
                </a:lnTo>
                <a:lnTo>
                  <a:pt x="416236" y="184184"/>
                </a:lnTo>
                <a:lnTo>
                  <a:pt x="374391" y="218104"/>
                </a:lnTo>
                <a:lnTo>
                  <a:pt x="408945" y="258364"/>
                </a:lnTo>
                <a:lnTo>
                  <a:pt x="357589" y="275483"/>
                </a:lnTo>
                <a:lnTo>
                  <a:pt x="374708" y="325254"/>
                </a:lnTo>
                <a:lnTo>
                  <a:pt x="320816" y="323035"/>
                </a:lnTo>
                <a:lnTo>
                  <a:pt x="317963" y="375659"/>
                </a:lnTo>
                <a:lnTo>
                  <a:pt x="268509" y="354419"/>
                </a:lnTo>
                <a:lnTo>
                  <a:pt x="246318" y="402605"/>
                </a:lnTo>
                <a:lnTo>
                  <a:pt x="207960" y="365514"/>
                </a:lnTo>
                <a:lnTo>
                  <a:pt x="169601" y="402605"/>
                </a:lnTo>
                <a:lnTo>
                  <a:pt x="147727" y="354419"/>
                </a:lnTo>
                <a:lnTo>
                  <a:pt x="97957" y="375659"/>
                </a:lnTo>
                <a:lnTo>
                  <a:pt x="95420" y="323035"/>
                </a:lnTo>
                <a:lnTo>
                  <a:pt x="41212" y="325254"/>
                </a:lnTo>
                <a:lnTo>
                  <a:pt x="58330" y="275483"/>
                </a:lnTo>
                <a:lnTo>
                  <a:pt x="6974" y="258364"/>
                </a:lnTo>
                <a:lnTo>
                  <a:pt x="41529" y="218104"/>
                </a:lnTo>
                <a:lnTo>
                  <a:pt x="0" y="184184"/>
                </a:lnTo>
                <a:lnTo>
                  <a:pt x="47235" y="158506"/>
                </a:lnTo>
                <a:lnTo>
                  <a:pt x="20923" y="112539"/>
                </a:lnTo>
                <a:lnTo>
                  <a:pt x="74815" y="105248"/>
                </a:lnTo>
                <a:lnTo>
                  <a:pt x="67206" y="52941"/>
                </a:lnTo>
                <a:lnTo>
                  <a:pt x="120147" y="64987"/>
                </a:lnTo>
                <a:lnTo>
                  <a:pt x="132511" y="13631"/>
                </a:lnTo>
                <a:lnTo>
                  <a:pt x="177209" y="4343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51" name="Espace réservé du texte 48">
            <a:extLst>
              <a:ext uri="{FF2B5EF4-FFF2-40B4-BE49-F238E27FC236}">
                <a16:creationId xmlns:a16="http://schemas.microsoft.com/office/drawing/2014/main" id="{A587306A-6BA6-842A-A4F9-921F964E17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27911" y="3124458"/>
            <a:ext cx="2091789" cy="1738938"/>
          </a:xfrm>
        </p:spPr>
        <p:txBody>
          <a:bodyPr>
            <a:spAutoFit/>
          </a:bodyPr>
          <a:lstStyle>
            <a:lvl1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1pPr>
            <a:lvl2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2pPr>
            <a:lvl3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3pPr>
            <a:lvl4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4pPr>
            <a:lvl5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5pPr>
            <a:lvl6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6pPr>
            <a:lvl7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7pPr>
            <a:lvl8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8pPr>
            <a:lvl9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9pPr>
          </a:lstStyle>
          <a:p>
            <a:pPr lvl="8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  <a:p>
            <a:pPr marL="0" marR="0" lvl="8" indent="0" algn="just" defTabSz="100794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endParaRPr lang="fr-FR" dirty="0"/>
          </a:p>
        </p:txBody>
      </p:sp>
      <p:sp>
        <p:nvSpPr>
          <p:cNvPr id="52" name="Espace réservé du texte 48">
            <a:extLst>
              <a:ext uri="{FF2B5EF4-FFF2-40B4-BE49-F238E27FC236}">
                <a16:creationId xmlns:a16="http://schemas.microsoft.com/office/drawing/2014/main" id="{8A22B818-E816-D4B3-7DD4-50B54CA87D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70525" y="3124458"/>
            <a:ext cx="2105246" cy="1738938"/>
          </a:xfrm>
        </p:spPr>
        <p:txBody>
          <a:bodyPr>
            <a:spAutoFit/>
          </a:bodyPr>
          <a:lstStyle>
            <a:lvl1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1pPr>
            <a:lvl2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2pPr>
            <a:lvl3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3pPr>
            <a:lvl4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4pPr>
            <a:lvl5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5pPr>
            <a:lvl6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6pPr>
            <a:lvl7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7pPr>
            <a:lvl8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8pPr>
            <a:lvl9pPr algn="just">
              <a:spcAft>
                <a:spcPts val="600"/>
              </a:spcAft>
              <a:defRPr sz="800" cap="none">
                <a:solidFill>
                  <a:schemeClr val="tx1"/>
                </a:solidFill>
                <a:latin typeface="+mn-lt"/>
              </a:defRPr>
            </a:lvl9pPr>
          </a:lstStyle>
          <a:p>
            <a:pPr lvl="8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  <a:p>
            <a:pPr marL="0" marR="0" lvl="8" indent="0" algn="just" defTabSz="100794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endParaRPr lang="fr-FR" dirty="0"/>
          </a:p>
        </p:txBody>
      </p:sp>
      <p:sp>
        <p:nvSpPr>
          <p:cNvPr id="58" name="Espace réservé du texte 41">
            <a:extLst>
              <a:ext uri="{FF2B5EF4-FFF2-40B4-BE49-F238E27FC236}">
                <a16:creationId xmlns:a16="http://schemas.microsoft.com/office/drawing/2014/main" id="{D52E8189-978C-9CF1-2899-62AD23C51A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8645" y="2923889"/>
            <a:ext cx="2246314" cy="166199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PRINCIPALES PRESTATIONS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34C2806D-BEAB-F56E-4864-5E4CA3D837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7821" y="2923889"/>
            <a:ext cx="163152" cy="157809"/>
          </a:xfrm>
          <a:prstGeom prst="pentagon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76" name="Espace réservé du texte 41">
            <a:extLst>
              <a:ext uri="{FF2B5EF4-FFF2-40B4-BE49-F238E27FC236}">
                <a16:creationId xmlns:a16="http://schemas.microsoft.com/office/drawing/2014/main" id="{41F08E17-2711-539A-6A55-D571CD5265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3608" y="347978"/>
            <a:ext cx="2252415" cy="166199"/>
          </a:xfrm>
        </p:spPr>
        <p:txBody>
          <a:bodyPr wrap="square">
            <a:spAutoFit/>
          </a:bodyPr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 COÛT ET FINANCEMENT </a:t>
            </a:r>
          </a:p>
        </p:txBody>
      </p:sp>
      <p:sp>
        <p:nvSpPr>
          <p:cNvPr id="79" name="Espace réservé du texte 41">
            <a:extLst>
              <a:ext uri="{FF2B5EF4-FFF2-40B4-BE49-F238E27FC236}">
                <a16:creationId xmlns:a16="http://schemas.microsoft.com/office/drawing/2014/main" id="{73C36312-676C-1E26-3F1E-535B4D33211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02731" y="5264019"/>
            <a:ext cx="963212" cy="166199"/>
          </a:xfrm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DATES </a:t>
            </a:r>
            <a:r>
              <a:rPr lang="fr-FR" dirty="0" err="1"/>
              <a:t>CLés</a:t>
            </a:r>
            <a:endParaRPr lang="fr-FR" dirty="0"/>
          </a:p>
        </p:txBody>
      </p:sp>
      <p:sp>
        <p:nvSpPr>
          <p:cNvPr id="80" name="Espace réservé du texte 79">
            <a:extLst>
              <a:ext uri="{FF2B5EF4-FFF2-40B4-BE49-F238E27FC236}">
                <a16:creationId xmlns:a16="http://schemas.microsoft.com/office/drawing/2014/main" id="{AB764052-86F0-AA38-DE13-1EC1EA46DD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951907" y="5264019"/>
            <a:ext cx="163152" cy="157809"/>
          </a:xfrm>
          <a:prstGeom prst="ellipse">
            <a:avLst/>
          </a:pr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82" name="Espace réservé du texte 41">
            <a:extLst>
              <a:ext uri="{FF2B5EF4-FFF2-40B4-BE49-F238E27FC236}">
                <a16:creationId xmlns:a16="http://schemas.microsoft.com/office/drawing/2014/main" id="{EEA22E6C-212B-D0E1-81B7-B2C623314DA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21350" y="5264019"/>
            <a:ext cx="1854422" cy="332399"/>
          </a:xfrm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LOYERS ET CHARGES</a:t>
            </a:r>
            <a:br>
              <a:rPr lang="fr-FR" dirty="0"/>
            </a:br>
            <a:r>
              <a:rPr lang="fr-FR" dirty="0"/>
              <a:t>MENSUELS</a:t>
            </a:r>
          </a:p>
        </p:txBody>
      </p:sp>
      <p:sp>
        <p:nvSpPr>
          <p:cNvPr id="83" name="Espace réservé du texte 82">
            <a:extLst>
              <a:ext uri="{FF2B5EF4-FFF2-40B4-BE49-F238E27FC236}">
                <a16:creationId xmlns:a16="http://schemas.microsoft.com/office/drawing/2014/main" id="{2CE196C4-3E4C-4922-3ECF-789A14917AA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70525" y="5264019"/>
            <a:ext cx="163152" cy="15780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91" name="Espace réservé du texte 41">
            <a:extLst>
              <a:ext uri="{FF2B5EF4-FFF2-40B4-BE49-F238E27FC236}">
                <a16:creationId xmlns:a16="http://schemas.microsoft.com/office/drawing/2014/main" id="{2F626D8D-B18A-FA5E-0169-BFF8CE43AE4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49440" y="5264019"/>
            <a:ext cx="1295967" cy="166199"/>
          </a:xfrm>
        </p:spPr>
        <p:txBody>
          <a:bodyPr wrap="square">
            <a:spAutoFit/>
          </a:bodyPr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RÉSERVATAIRES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69A3CB-2A27-48C2-E082-837CDB46214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9091" y="602960"/>
            <a:ext cx="2482846" cy="2051844"/>
          </a:xfrm>
        </p:spPr>
        <p:txBody>
          <a:bodyPr wrap="square">
            <a:spAutoFit/>
          </a:bodyPr>
          <a:lstStyle>
            <a:lvl1pPr>
              <a:defRPr/>
            </a:lvl1pPr>
            <a:lvl4pPr>
              <a:defRPr/>
            </a:lvl4pPr>
            <a:lvl5pPr>
              <a:defRPr sz="900" b="1">
                <a:solidFill>
                  <a:schemeClr val="tx2"/>
                </a:solidFill>
              </a:defRPr>
            </a:lvl5pPr>
          </a:lstStyle>
          <a:p>
            <a:pPr lvl="4"/>
            <a:r>
              <a:rPr lang="fr-FR" dirty="0"/>
              <a:t>Lorem ipsum</a:t>
            </a:r>
          </a:p>
          <a:p>
            <a:pPr lvl="3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lvl="4"/>
            <a:r>
              <a:rPr lang="fr-FR" dirty="0"/>
              <a:t>Lorem ipsum</a:t>
            </a:r>
          </a:p>
          <a:p>
            <a:pPr lvl="3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lvl="4"/>
            <a:r>
              <a:rPr lang="fr-FR" dirty="0"/>
              <a:t>Lorem ipsum</a:t>
            </a:r>
          </a:p>
          <a:p>
            <a:pPr lvl="3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lvl="4"/>
            <a:r>
              <a:rPr lang="fr-FR" dirty="0"/>
              <a:t>Lorem ipsum</a:t>
            </a:r>
          </a:p>
          <a:p>
            <a:pPr lvl="3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4B75B164-F0E3-27AA-D5D2-5EF55F15893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123821" y="5555132"/>
            <a:ext cx="875875" cy="1273169"/>
          </a:xfrm>
        </p:spPr>
        <p:txBody>
          <a:bodyPr>
            <a:spAutoFit/>
          </a:bodyPr>
          <a:lstStyle>
            <a:lvl1pPr>
              <a:defRPr/>
            </a:lvl1pPr>
            <a:lvl2pPr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1800"/>
              </a:spcAft>
              <a:defRPr/>
            </a:lvl3pPr>
            <a:lvl5pPr>
              <a:defRPr sz="900" b="1">
                <a:solidFill>
                  <a:schemeClr val="accent5"/>
                </a:solidFill>
              </a:defRPr>
            </a:lvl5pPr>
          </a:lstStyle>
          <a:p>
            <a:pPr lvl="4"/>
            <a:r>
              <a:rPr lang="fr-FR" dirty="0"/>
              <a:t>Lorem ipsum</a:t>
            </a:r>
          </a:p>
          <a:p>
            <a:pPr lvl="2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</a:p>
          <a:p>
            <a:pPr lvl="4"/>
            <a:r>
              <a:rPr lang="fr-FR" dirty="0"/>
              <a:t>Lorem ipsum</a:t>
            </a:r>
          </a:p>
          <a:p>
            <a:pPr lvl="2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</a:t>
            </a:r>
          </a:p>
        </p:txBody>
      </p:sp>
      <p:sp>
        <p:nvSpPr>
          <p:cNvPr id="33" name="Espace réservé du texte 79">
            <a:extLst>
              <a:ext uri="{FF2B5EF4-FFF2-40B4-BE49-F238E27FC236}">
                <a16:creationId xmlns:a16="http://schemas.microsoft.com/office/drawing/2014/main" id="{49548582-95F6-1386-E2AA-76DCBB8FE8F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990182" y="5554535"/>
            <a:ext cx="86602" cy="83766"/>
          </a:xfrm>
          <a:prstGeom prst="ellipse">
            <a:avLst/>
          </a:pr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34" name="Espace réservé du texte 79">
            <a:extLst>
              <a:ext uri="{FF2B5EF4-FFF2-40B4-BE49-F238E27FC236}">
                <a16:creationId xmlns:a16="http://schemas.microsoft.com/office/drawing/2014/main" id="{BFAA0516-F9F9-B38A-3BC9-C1AB1111B61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990182" y="6355811"/>
            <a:ext cx="86602" cy="83766"/>
          </a:xfrm>
          <a:prstGeom prst="ellipse">
            <a:avLst/>
          </a:pr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38" name="Espace réservé du texte 79">
            <a:extLst>
              <a:ext uri="{FF2B5EF4-FFF2-40B4-BE49-F238E27FC236}">
                <a16:creationId xmlns:a16="http://schemas.microsoft.com/office/drawing/2014/main" id="{573F9C40-B415-97B8-7E25-D8F1A425093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 flipH="1">
            <a:off x="3029883" y="5586077"/>
            <a:ext cx="3600" cy="122400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41" name="Espace réservé du texte 31">
            <a:extLst>
              <a:ext uri="{FF2B5EF4-FFF2-40B4-BE49-F238E27FC236}">
                <a16:creationId xmlns:a16="http://schemas.microsoft.com/office/drawing/2014/main" id="{FB0AAED6-497A-D9EE-B3B5-B320AE57CB8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721349" y="5730859"/>
            <a:ext cx="1854422" cy="1379352"/>
          </a:xfrm>
        </p:spPr>
        <p:txBody>
          <a:bodyPr>
            <a:spAutoFit/>
          </a:bodyPr>
          <a:lstStyle>
            <a:lvl1pPr>
              <a:defRPr/>
            </a:lvl1pPr>
            <a:lvl2pPr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900"/>
              </a:spcAft>
              <a:defRPr/>
            </a:lvl3pPr>
            <a:lvl5pPr marL="85725" indent="-85725">
              <a:buFont typeface="Arial" panose="020B0604020202020204" pitchFamily="34" charset="0"/>
              <a:buChar char="•"/>
              <a:defRPr sz="900" b="1">
                <a:solidFill>
                  <a:schemeClr val="accent6"/>
                </a:solidFill>
              </a:defRPr>
            </a:lvl5pPr>
          </a:lstStyle>
          <a:p>
            <a:pPr lvl="4"/>
            <a:r>
              <a:rPr lang="fr-FR" dirty="0"/>
              <a:t>Lorem ipsum</a:t>
            </a:r>
          </a:p>
          <a:p>
            <a:pPr lvl="2"/>
            <a:r>
              <a:rPr lang="fr-FR" dirty="0"/>
              <a:t>dolor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Lorem ipsum</a:t>
            </a:r>
          </a:p>
          <a:p>
            <a:pPr lvl="4"/>
            <a:r>
              <a:rPr lang="fr-FR" dirty="0"/>
              <a:t>Lorem ipsum</a:t>
            </a:r>
          </a:p>
          <a:p>
            <a:pPr lvl="2"/>
            <a:r>
              <a:rPr lang="fr-FR" dirty="0"/>
              <a:t>dolor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Lorem ipsum</a:t>
            </a:r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82B79544-BCF8-7DC4-17A4-F496BA716FF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001270" y="5557662"/>
            <a:ext cx="2344746" cy="1403461"/>
          </a:xfrm>
        </p:spPr>
        <p:txBody>
          <a:bodyPr wrap="square">
            <a:spAutoFit/>
          </a:bodyPr>
          <a:lstStyle>
            <a:lvl2pPr algn="ctr">
              <a:defRPr/>
            </a:lvl2pPr>
            <a:lvl3pPr algn="ctr">
              <a:spcBef>
                <a:spcPts val="0"/>
              </a:spcBef>
              <a:defRPr/>
            </a:lvl3pPr>
            <a:lvl4pPr algn="ctr">
              <a:defRPr/>
            </a:lvl4pPr>
            <a:lvl5pPr algn="ctr">
              <a:spcAft>
                <a:spcPts val="0"/>
              </a:spcAft>
              <a:defRPr sz="900" b="1">
                <a:solidFill>
                  <a:schemeClr val="accent2"/>
                </a:solidFill>
              </a:defRPr>
            </a:lvl5pPr>
          </a:lstStyle>
          <a:p>
            <a:pPr lvl="4"/>
            <a:r>
              <a:rPr lang="fr-FR" dirty="0"/>
              <a:t>Lorem ipsum</a:t>
            </a:r>
          </a:p>
          <a:p>
            <a:pPr lvl="2"/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endParaRPr lang="fr-FR" dirty="0"/>
          </a:p>
          <a:p>
            <a:pPr lvl="4"/>
            <a:r>
              <a:rPr lang="fr-FR" dirty="0"/>
              <a:t>Lorem ipsum</a:t>
            </a:r>
          </a:p>
          <a:p>
            <a:pPr lvl="2"/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</a:p>
          <a:p>
            <a:pPr lvl="4"/>
            <a:r>
              <a:rPr lang="fr-FR" dirty="0"/>
              <a:t>Lorem ipsum</a:t>
            </a:r>
          </a:p>
          <a:p>
            <a:pPr lvl="2"/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</a:p>
          <a:p>
            <a:pPr lvl="4"/>
            <a:r>
              <a:rPr lang="fr-FR" dirty="0"/>
              <a:t>Lorem ipsum</a:t>
            </a:r>
          </a:p>
          <a:p>
            <a:pPr lvl="2"/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</a:p>
        </p:txBody>
      </p:sp>
      <p:sp>
        <p:nvSpPr>
          <p:cNvPr id="56" name="Espace réservé du tableau 55">
            <a:extLst>
              <a:ext uri="{FF2B5EF4-FFF2-40B4-BE49-F238E27FC236}">
                <a16:creationId xmlns:a16="http://schemas.microsoft.com/office/drawing/2014/main" id="{BE84F0F6-5557-FE89-0B4C-04B8337084F3}"/>
              </a:ext>
            </a:extLst>
          </p:cNvPr>
          <p:cNvSpPr>
            <a:spLocks noGrp="1"/>
          </p:cNvSpPr>
          <p:nvPr>
            <p:ph type="tbl" sz="quarter" idx="59" hasCustomPrompt="1"/>
          </p:nvPr>
        </p:nvSpPr>
        <p:spPr>
          <a:xfrm>
            <a:off x="7856539" y="648404"/>
            <a:ext cx="2489484" cy="151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 err="1"/>
              <a:t>tABLEAU</a:t>
            </a:r>
            <a:endParaRPr lang="fr-FR" dirty="0"/>
          </a:p>
        </p:txBody>
      </p:sp>
      <p:sp>
        <p:nvSpPr>
          <p:cNvPr id="57" name="Espace réservé du tableau 55">
            <a:extLst>
              <a:ext uri="{FF2B5EF4-FFF2-40B4-BE49-F238E27FC236}">
                <a16:creationId xmlns:a16="http://schemas.microsoft.com/office/drawing/2014/main" id="{B9ACEE26-E4C1-614D-B451-24C21CDDEC77}"/>
              </a:ext>
            </a:extLst>
          </p:cNvPr>
          <p:cNvSpPr>
            <a:spLocks noGrp="1"/>
          </p:cNvSpPr>
          <p:nvPr>
            <p:ph type="tbl" sz="quarter" idx="60" hasCustomPrompt="1"/>
          </p:nvPr>
        </p:nvSpPr>
        <p:spPr>
          <a:xfrm>
            <a:off x="7856539" y="2289127"/>
            <a:ext cx="2489484" cy="226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 err="1"/>
              <a:t>tABLEAU</a:t>
            </a:r>
            <a:endParaRPr lang="fr-FR" dirty="0"/>
          </a:p>
        </p:txBody>
      </p:sp>
      <p:sp>
        <p:nvSpPr>
          <p:cNvPr id="65" name="Espace réservé du texte 82">
            <a:extLst>
              <a:ext uri="{FF2B5EF4-FFF2-40B4-BE49-F238E27FC236}">
                <a16:creationId xmlns:a16="http://schemas.microsoft.com/office/drawing/2014/main" id="{557A3EAA-E510-6EBC-D655-8550E7EA633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352140" y="5270027"/>
            <a:ext cx="192229" cy="160191"/>
          </a:xfrm>
          <a:prstGeom prst="hexagon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72" name="Espace réservé du texte 48">
            <a:extLst>
              <a:ext uri="{FF2B5EF4-FFF2-40B4-BE49-F238E27FC236}">
                <a16:creationId xmlns:a16="http://schemas.microsoft.com/office/drawing/2014/main" id="{8733416B-8CD0-9E13-E3EF-BBF013B8856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856537" y="4663304"/>
            <a:ext cx="2489483" cy="298543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tabLst>
                <a:tab pos="804863" algn="l"/>
              </a:tabLst>
              <a:defRPr sz="800" cap="none">
                <a:solidFill>
                  <a:schemeClr val="bg2"/>
                </a:solidFill>
                <a:latin typeface="+mn-lt"/>
              </a:defRPr>
            </a:lvl1pPr>
            <a:lvl2pPr>
              <a:spcAft>
                <a:spcPts val="600"/>
              </a:spcAft>
              <a:defRPr sz="800" cap="none">
                <a:solidFill>
                  <a:schemeClr val="bg1"/>
                </a:solidFill>
                <a:latin typeface="+mn-lt"/>
              </a:defRPr>
            </a:lvl2pPr>
            <a:lvl3pPr>
              <a:spcAft>
                <a:spcPts val="600"/>
              </a:spcAft>
              <a:defRPr sz="800" cap="none">
                <a:solidFill>
                  <a:schemeClr val="bg1"/>
                </a:solidFill>
                <a:latin typeface="+mn-lt"/>
              </a:defRPr>
            </a:lvl3pPr>
            <a:lvl4pPr>
              <a:spcAft>
                <a:spcPts val="600"/>
              </a:spcAft>
              <a:defRPr sz="800" cap="none">
                <a:solidFill>
                  <a:schemeClr val="bg1"/>
                </a:solidFill>
                <a:latin typeface="+mn-lt"/>
              </a:defRPr>
            </a:lvl4pPr>
            <a:lvl5pPr>
              <a:spcAft>
                <a:spcPts val="600"/>
              </a:spcAft>
              <a:defRPr sz="800" cap="none">
                <a:solidFill>
                  <a:schemeClr val="bg1"/>
                </a:solidFill>
                <a:latin typeface="+mn-lt"/>
              </a:defRPr>
            </a:lvl5pPr>
            <a:lvl6pPr>
              <a:spcAft>
                <a:spcPts val="600"/>
              </a:spcAft>
              <a:defRPr sz="800" cap="none">
                <a:solidFill>
                  <a:schemeClr val="bg1"/>
                </a:solidFill>
                <a:latin typeface="+mn-lt"/>
              </a:defRPr>
            </a:lvl6pPr>
            <a:lvl7pPr>
              <a:spcAft>
                <a:spcPts val="600"/>
              </a:spcAft>
              <a:defRPr sz="800" cap="none">
                <a:solidFill>
                  <a:schemeClr val="bg1"/>
                </a:solidFill>
                <a:latin typeface="+mn-lt"/>
              </a:defRPr>
            </a:lvl7pPr>
            <a:lvl8pPr>
              <a:spcAft>
                <a:spcPts val="600"/>
              </a:spcAft>
              <a:defRPr sz="800" cap="none">
                <a:solidFill>
                  <a:schemeClr val="bg1"/>
                </a:solidFill>
                <a:latin typeface="+mn-lt"/>
              </a:defRPr>
            </a:lvl8pPr>
            <a:lvl9pPr>
              <a:spcAft>
                <a:spcPts val="600"/>
              </a:spcAft>
              <a:defRPr sz="800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dolores</a:t>
            </a:r>
            <a:r>
              <a:rPr lang="fr-FR" dirty="0"/>
              <a:t> </a:t>
            </a:r>
            <a:r>
              <a:rPr lang="fr-FR" dirty="0" err="1"/>
              <a:t>atos</a:t>
            </a:r>
            <a:r>
              <a:rPr lang="fr-FR" dirty="0"/>
              <a:t> : XX€</a:t>
            </a:r>
          </a:p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804863" algn="l"/>
              </a:tabLst>
              <a:defRPr/>
            </a:pPr>
            <a:r>
              <a:rPr lang="fr-FR" dirty="0"/>
              <a:t>Lorem ipsum </a:t>
            </a:r>
            <a:r>
              <a:rPr lang="fr-FR" dirty="0" err="1"/>
              <a:t>dolores</a:t>
            </a:r>
            <a:r>
              <a:rPr lang="fr-FR" dirty="0"/>
              <a:t> </a:t>
            </a:r>
            <a:r>
              <a:rPr lang="fr-FR" dirty="0" err="1"/>
              <a:t>atos</a:t>
            </a:r>
            <a:r>
              <a:rPr lang="fr-FR" dirty="0"/>
              <a:t> : XX€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983CFB4D-56AC-4AFC-410E-F6472F18E83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39091" y="3248362"/>
            <a:ext cx="2494597" cy="3974617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4"/>
            <a:r>
              <a:rPr lang="fr-FR" dirty="0"/>
              <a:t>Lorem ipsum</a:t>
            </a:r>
          </a:p>
          <a:p>
            <a:pPr lvl="5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marL="72000" marR="0" lvl="5" indent="-72000" algn="l" defTabSz="1007943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marL="72000" marR="0" lvl="5" indent="-72000" algn="l" defTabSz="1007943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marL="72000" marR="0" lvl="5" indent="-72000" algn="l" defTabSz="1007943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lvl="4"/>
            <a:r>
              <a:rPr lang="fr-FR" dirty="0"/>
              <a:t>Lorem ipsum</a:t>
            </a:r>
          </a:p>
          <a:p>
            <a:pPr lvl="5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marL="72000" marR="0" lvl="5" indent="-72000" algn="l" defTabSz="1007943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marL="72000" marR="0" lvl="5" indent="-72000" algn="l" defTabSz="1007943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marL="72000" marR="0" lvl="5" indent="-72000" algn="l" defTabSz="1007943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lvl="4"/>
            <a:r>
              <a:rPr lang="fr-FR" dirty="0"/>
              <a:t>Lorem ipsum</a:t>
            </a:r>
          </a:p>
          <a:p>
            <a:pPr lvl="5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marL="72000" marR="0" lvl="5" indent="-72000" algn="l" defTabSz="1007943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marL="72000" marR="0" lvl="5" indent="-72000" algn="l" defTabSz="1007943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  <a:p>
            <a:pPr marL="72000" marR="0" lvl="5" indent="-72000" algn="l" defTabSz="1007943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endParaRPr lang="fr-FR" dirty="0"/>
          </a:p>
        </p:txBody>
      </p:sp>
      <p:sp>
        <p:nvSpPr>
          <p:cNvPr id="31" name="Espace réservé du texte 31">
            <a:extLst>
              <a:ext uri="{FF2B5EF4-FFF2-40B4-BE49-F238E27FC236}">
                <a16:creationId xmlns:a16="http://schemas.microsoft.com/office/drawing/2014/main" id="{1D67A8D7-FF5A-8428-E481-7A220ACF844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258149" y="5555132"/>
            <a:ext cx="875875" cy="1273169"/>
          </a:xfrm>
        </p:spPr>
        <p:txBody>
          <a:bodyPr>
            <a:spAutoFit/>
          </a:bodyPr>
          <a:lstStyle>
            <a:lvl1pPr>
              <a:defRPr/>
            </a:lvl1pPr>
            <a:lvl2pPr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1800"/>
              </a:spcAft>
              <a:defRPr/>
            </a:lvl3pPr>
            <a:lvl5pPr>
              <a:defRPr sz="900" b="1">
                <a:solidFill>
                  <a:schemeClr val="accent5"/>
                </a:solidFill>
              </a:defRPr>
            </a:lvl5pPr>
          </a:lstStyle>
          <a:p>
            <a:pPr lvl="4"/>
            <a:r>
              <a:rPr lang="fr-FR" dirty="0"/>
              <a:t>Lorem ipsum</a:t>
            </a:r>
          </a:p>
          <a:p>
            <a:pPr lvl="2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</a:p>
          <a:p>
            <a:pPr lvl="4"/>
            <a:r>
              <a:rPr lang="fr-FR" dirty="0"/>
              <a:t>Lorem ipsum</a:t>
            </a:r>
          </a:p>
          <a:p>
            <a:pPr lvl="2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</a:t>
            </a:r>
          </a:p>
        </p:txBody>
      </p:sp>
      <p:sp>
        <p:nvSpPr>
          <p:cNvPr id="42" name="Espace réservé du texte 79">
            <a:extLst>
              <a:ext uri="{FF2B5EF4-FFF2-40B4-BE49-F238E27FC236}">
                <a16:creationId xmlns:a16="http://schemas.microsoft.com/office/drawing/2014/main" id="{F512AC2F-21E9-309D-86A5-BBCCDE9AE0D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124510" y="5554535"/>
            <a:ext cx="86602" cy="83766"/>
          </a:xfrm>
          <a:prstGeom prst="ellipse">
            <a:avLst/>
          </a:pr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44" name="Espace réservé du texte 79">
            <a:extLst>
              <a:ext uri="{FF2B5EF4-FFF2-40B4-BE49-F238E27FC236}">
                <a16:creationId xmlns:a16="http://schemas.microsoft.com/office/drawing/2014/main" id="{22073BDD-6606-C9D5-B71F-CB702372254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124510" y="6355811"/>
            <a:ext cx="86602" cy="83766"/>
          </a:xfrm>
          <a:prstGeom prst="ellipse">
            <a:avLst/>
          </a:pr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45" name="Espace réservé du texte 79">
            <a:extLst>
              <a:ext uri="{FF2B5EF4-FFF2-40B4-BE49-F238E27FC236}">
                <a16:creationId xmlns:a16="http://schemas.microsoft.com/office/drawing/2014/main" id="{EE230C97-C607-F2AB-B1BE-8F771E4AB3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 flipH="1">
            <a:off x="4164211" y="5586077"/>
            <a:ext cx="3600" cy="122400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3" name="Espace réservé du texte 79">
            <a:extLst>
              <a:ext uri="{FF2B5EF4-FFF2-40B4-BE49-F238E27FC236}">
                <a16:creationId xmlns:a16="http://schemas.microsoft.com/office/drawing/2014/main" id="{09F8DCDA-C582-4DBA-7E3E-F50627C003D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 flipH="1">
            <a:off x="7852938" y="5251893"/>
            <a:ext cx="3600" cy="19728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  <p:sp>
        <p:nvSpPr>
          <p:cNvPr id="4" name="Espace réservé du texte 79">
            <a:extLst>
              <a:ext uri="{FF2B5EF4-FFF2-40B4-BE49-F238E27FC236}">
                <a16:creationId xmlns:a16="http://schemas.microsoft.com/office/drawing/2014/main" id="{74F283A5-DABE-FB20-B208-ACA50F512F3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 rot="16200000" flipH="1">
            <a:off x="1502421" y="1643517"/>
            <a:ext cx="3600" cy="23328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00">
                <a:noFill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00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oui</a:t>
            </a:r>
          </a:p>
        </p:txBody>
      </p:sp>
    </p:spTree>
    <p:extLst>
      <p:ext uri="{BB962C8B-B14F-4D97-AF65-F5344CB8AC3E}">
        <p14:creationId xmlns:p14="http://schemas.microsoft.com/office/powerpoint/2010/main" val="1626940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939179"/>
            <a:ext cx="9221689" cy="3877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580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 cap="all" spc="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0" indent="0" algn="l" defTabSz="100794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kern="1200" cap="all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0" indent="0" algn="l" defTabSz="1007943" rtl="0" eaLnBrk="1" latinLnBrk="0" hangingPunct="1">
        <a:lnSpc>
          <a:spcPct val="90000"/>
        </a:lnSpc>
        <a:spcBef>
          <a:spcPts val="200"/>
        </a:spcBef>
        <a:spcAft>
          <a:spcPts val="6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0" indent="0" algn="l" defTabSz="1007943" rtl="0" eaLnBrk="1" latinLnBrk="0" hangingPunct="1">
        <a:lnSpc>
          <a:spcPct val="90000"/>
        </a:lnSpc>
        <a:spcBef>
          <a:spcPts val="200"/>
        </a:spcBef>
        <a:spcAft>
          <a:spcPts val="6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0" indent="0" algn="l" defTabSz="1007943" rtl="0" eaLnBrk="1" latinLnBrk="0" hangingPunct="1">
        <a:lnSpc>
          <a:spcPct val="90000"/>
        </a:lnSpc>
        <a:spcBef>
          <a:spcPts val="600"/>
        </a:spcBef>
        <a:spcAft>
          <a:spcPts val="200"/>
        </a:spcAft>
        <a:buFont typeface="Arial" panose="020B0604020202020204" pitchFamily="34" charset="0"/>
        <a:buNone/>
        <a:defRPr sz="900" b="1" kern="1200" cap="all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72000" indent="-72000" algn="l" defTabSz="1007943" rtl="0" eaLnBrk="1" latinLnBrk="0" hangingPunct="1">
        <a:lnSpc>
          <a:spcPct val="90000"/>
        </a:lnSpc>
        <a:spcBef>
          <a:spcPts val="20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00794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00794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0794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128" userDrawn="1">
          <p15:clr>
            <a:srgbClr val="F26B43"/>
          </p15:clr>
        </p15:guide>
        <p15:guide id="3" pos="520" userDrawn="1">
          <p15:clr>
            <a:srgbClr val="F26B43"/>
          </p15:clr>
        </p15:guide>
        <p15:guide id="4" pos="680" userDrawn="1">
          <p15:clr>
            <a:srgbClr val="F26B43"/>
          </p15:clr>
        </p15:guide>
        <p15:guide id="5" pos="1072" userDrawn="1">
          <p15:clr>
            <a:srgbClr val="F26B43"/>
          </p15:clr>
        </p15:guide>
        <p15:guide id="6" pos="1232" userDrawn="1">
          <p15:clr>
            <a:srgbClr val="F26B43"/>
          </p15:clr>
        </p15:guide>
        <p15:guide id="7" pos="1624" userDrawn="1">
          <p15:clr>
            <a:srgbClr val="F26B43"/>
          </p15:clr>
        </p15:guide>
        <p15:guide id="8" pos="1784" userDrawn="1">
          <p15:clr>
            <a:srgbClr val="F26B43"/>
          </p15:clr>
        </p15:guide>
        <p15:guide id="9" pos="2184" userDrawn="1">
          <p15:clr>
            <a:srgbClr val="F26B43"/>
          </p15:clr>
        </p15:guide>
        <p15:guide id="10" pos="2336" userDrawn="1">
          <p15:clr>
            <a:srgbClr val="F26B43"/>
          </p15:clr>
        </p15:guide>
        <p15:guide id="11" pos="2736" userDrawn="1">
          <p15:clr>
            <a:srgbClr val="F26B43"/>
          </p15:clr>
        </p15:guide>
        <p15:guide id="12" pos="2896" userDrawn="1">
          <p15:clr>
            <a:srgbClr val="F26B43"/>
          </p15:clr>
        </p15:guide>
        <p15:guide id="13" pos="3288" userDrawn="1">
          <p15:clr>
            <a:srgbClr val="F26B43"/>
          </p15:clr>
        </p15:guide>
        <p15:guide id="14" pos="3448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16" pos="4000" userDrawn="1">
          <p15:clr>
            <a:srgbClr val="F26B43"/>
          </p15:clr>
        </p15:guide>
        <p15:guide id="17" pos="4392" userDrawn="1">
          <p15:clr>
            <a:srgbClr val="F26B43"/>
          </p15:clr>
        </p15:guide>
        <p15:guide id="18" pos="4552" userDrawn="1">
          <p15:clr>
            <a:srgbClr val="F26B43"/>
          </p15:clr>
        </p15:guide>
        <p15:guide id="19" pos="4952" userDrawn="1">
          <p15:clr>
            <a:srgbClr val="F26B43"/>
          </p15:clr>
        </p15:guide>
        <p15:guide id="20" pos="5104" userDrawn="1">
          <p15:clr>
            <a:srgbClr val="F26B43"/>
          </p15:clr>
        </p15:guide>
        <p15:guide id="21" pos="5504" userDrawn="1">
          <p15:clr>
            <a:srgbClr val="F26B43"/>
          </p15:clr>
        </p15:guide>
        <p15:guide id="22" pos="5664" userDrawn="1">
          <p15:clr>
            <a:srgbClr val="F26B43"/>
          </p15:clr>
        </p15:guide>
        <p15:guide id="23" pos="6056" userDrawn="1">
          <p15:clr>
            <a:srgbClr val="F26B43"/>
          </p15:clr>
        </p15:guide>
        <p15:guide id="24" pos="6216" userDrawn="1">
          <p15:clr>
            <a:srgbClr val="F26B43"/>
          </p15:clr>
        </p15:guide>
        <p15:guide id="25" pos="6608" userDrawn="1">
          <p15:clr>
            <a:srgbClr val="F26B43"/>
          </p15:clr>
        </p15:guide>
        <p15:guide id="26" orient="horz" userDrawn="1">
          <p15:clr>
            <a:srgbClr val="F26B43"/>
          </p15:clr>
        </p15:guide>
        <p15:guide id="27" orient="horz" pos="4760" userDrawn="1">
          <p15:clr>
            <a:srgbClr val="F26B43"/>
          </p15:clr>
        </p15:guide>
        <p15:guide id="28" orient="horz" pos="128" userDrawn="1">
          <p15:clr>
            <a:srgbClr val="F26B43"/>
          </p15:clr>
        </p15:guide>
        <p15:guide id="29" orient="horz" pos="656" userDrawn="1">
          <p15:clr>
            <a:srgbClr val="F26B43"/>
          </p15:clr>
        </p15:guide>
        <p15:guide id="30" orient="horz" pos="784" userDrawn="1">
          <p15:clr>
            <a:srgbClr val="F26B43"/>
          </p15:clr>
        </p15:guide>
        <p15:guide id="31" orient="horz" pos="1336" userDrawn="1">
          <p15:clr>
            <a:srgbClr val="F26B43"/>
          </p15:clr>
        </p15:guide>
        <p15:guide id="32" orient="horz" pos="1448" userDrawn="1">
          <p15:clr>
            <a:srgbClr val="F26B43"/>
          </p15:clr>
        </p15:guide>
        <p15:guide id="33" orient="horz" pos="1992" userDrawn="1">
          <p15:clr>
            <a:srgbClr val="F26B43"/>
          </p15:clr>
        </p15:guide>
        <p15:guide id="34" orient="horz" pos="2104" userDrawn="1">
          <p15:clr>
            <a:srgbClr val="F26B43"/>
          </p15:clr>
        </p15:guide>
        <p15:guide id="35" orient="horz" pos="2656" userDrawn="1">
          <p15:clr>
            <a:srgbClr val="F26B43"/>
          </p15:clr>
        </p15:guide>
        <p15:guide id="36" orient="horz" pos="2768" userDrawn="1">
          <p15:clr>
            <a:srgbClr val="F26B43"/>
          </p15:clr>
        </p15:guide>
        <p15:guide id="37" orient="horz" pos="3312" userDrawn="1">
          <p15:clr>
            <a:srgbClr val="F26B43"/>
          </p15:clr>
        </p15:guide>
        <p15:guide id="38" orient="horz" pos="3432" userDrawn="1">
          <p15:clr>
            <a:srgbClr val="F26B43"/>
          </p15:clr>
        </p15:guide>
        <p15:guide id="39" orient="horz" pos="3976" userDrawn="1">
          <p15:clr>
            <a:srgbClr val="F26B43"/>
          </p15:clr>
        </p15:guide>
        <p15:guide id="40" orient="horz" pos="4088" userDrawn="1">
          <p15:clr>
            <a:srgbClr val="F26B43"/>
          </p15:clr>
        </p15:guide>
        <p15:guide id="41" orient="horz" pos="4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microsoft.com/office/2018/10/relationships/comments" Target="../comments/modernComment_100_61B6239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lein air, maison, bâtiment, arbre&#10;&#10;Le contenu généré par l’IA peut être incorrect.">
            <a:extLst>
              <a:ext uri="{FF2B5EF4-FFF2-40B4-BE49-F238E27FC236}">
                <a16:creationId xmlns:a16="http://schemas.microsoft.com/office/drawing/2014/main" id="{15CD2819-69EC-8D21-2514-D41848812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8" t="27149" r="36603" b="3577"/>
          <a:stretch/>
        </p:blipFill>
        <p:spPr>
          <a:xfrm>
            <a:off x="5506540" y="328438"/>
            <a:ext cx="4833545" cy="6892145"/>
          </a:xfrm>
          <a:prstGeom prst="rect">
            <a:avLst/>
          </a:prstGeom>
        </p:spPr>
      </p:pic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B6E5A56A-89A7-ACEB-4E61-12DDA463BD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test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E8EDA456-E545-4F52-8DAB-7B121D3E42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test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FBB226C9-75F7-7974-0C20-568D0407438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pic>
        <p:nvPicPr>
          <p:cNvPr id="64" name="Espace réservé pour une image  63">
            <a:extLst>
              <a:ext uri="{FF2B5EF4-FFF2-40B4-BE49-F238E27FC236}">
                <a16:creationId xmlns:a16="http://schemas.microsoft.com/office/drawing/2014/main" id="{7DB0020E-7864-11A9-DA8B-379E3673B0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r="7520"/>
          <a:stretch/>
        </p:blipFill>
        <p:spPr>
          <a:xfrm>
            <a:off x="804333" y="469227"/>
            <a:ext cx="3843069" cy="3843069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92BF95-C45B-947B-071F-D916A0E57F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0750" y="4816049"/>
            <a:ext cx="1803115" cy="308402"/>
          </a:xfrm>
        </p:spPr>
        <p:txBody>
          <a:bodyPr/>
          <a:lstStyle/>
          <a:p>
            <a:pPr lvl="0"/>
            <a:r>
              <a:rPr lang="fr-FR" err="1"/>
              <a:t>PARTENAIREs</a:t>
            </a:r>
            <a:r>
              <a:rPr lang="fr-FR"/>
              <a:t> </a:t>
            </a:r>
            <a:br>
              <a:rPr lang="fr-FR"/>
            </a:br>
            <a:r>
              <a:rPr lang="fr-FR"/>
              <a:t>DU PROJET</a:t>
            </a:r>
          </a:p>
        </p:txBody>
      </p:sp>
      <p:sp>
        <p:nvSpPr>
          <p:cNvPr id="117" name="Espace réservé du texte 116">
            <a:extLst>
              <a:ext uri="{FF2B5EF4-FFF2-40B4-BE49-F238E27FC236}">
                <a16:creationId xmlns:a16="http://schemas.microsoft.com/office/drawing/2014/main" id="{B100743C-DF61-037F-C80C-023141EA31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5560" y="4816048"/>
            <a:ext cx="163152" cy="157809"/>
          </a:xfrm>
        </p:spPr>
        <p:txBody>
          <a:bodyPr/>
          <a:lstStyle/>
          <a:p>
            <a:r>
              <a:rPr lang="fr-FR"/>
              <a:t>test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467A33E-D6DF-DB54-ED74-98010D8C52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6329" y="4816048"/>
            <a:ext cx="1873911" cy="166199"/>
          </a:xfrm>
        </p:spPr>
        <p:txBody>
          <a:bodyPr/>
          <a:lstStyle/>
          <a:p>
            <a:pPr lvl="0"/>
            <a:r>
              <a:rPr lang="fr-FR"/>
              <a:t> ÉQUIPE PROJET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80C38E3-0B3D-C843-B9E9-0B34059F10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0539" y="5124450"/>
            <a:ext cx="2620144" cy="1439305"/>
          </a:xfrm>
        </p:spPr>
        <p:txBody>
          <a:bodyPr vert="horz" wrap="square" lIns="0" tIns="0" rIns="0" bIns="0" rtlCol="0" anchor="t">
            <a:spAutoFit/>
          </a:bodyPr>
          <a:lstStyle/>
          <a:p>
            <a:pPr lvl="2"/>
            <a:r>
              <a:rPr lang="fr-FR" b="1"/>
              <a:t>Maîtrise d’œuvre : </a:t>
            </a:r>
            <a:r>
              <a:rPr lang="fr-FR"/>
              <a:t>De Jean Marin Architectes</a:t>
            </a:r>
          </a:p>
          <a:p>
            <a:pPr lvl="2"/>
            <a:r>
              <a:rPr lang="fr-FR" b="1"/>
              <a:t>Entreprise : </a:t>
            </a:r>
            <a:r>
              <a:rPr lang="fr-FR" err="1"/>
              <a:t>Brezillon</a:t>
            </a:r>
            <a:endParaRPr lang="fr-FR"/>
          </a:p>
          <a:p>
            <a:pPr lvl="2"/>
            <a:r>
              <a:rPr lang="fr-FR" b="1"/>
              <a:t>Bureau de contrôle : </a:t>
            </a:r>
            <a:r>
              <a:rPr lang="fr-FR"/>
              <a:t>Alpha Contrôle</a:t>
            </a:r>
          </a:p>
          <a:p>
            <a:pPr lvl="2"/>
            <a:r>
              <a:rPr lang="fr-FR" b="1"/>
              <a:t>Coordonateur sécurité : </a:t>
            </a:r>
            <a:r>
              <a:rPr lang="fr-FR"/>
              <a:t>Socotec</a:t>
            </a:r>
          </a:p>
          <a:p>
            <a:pPr lvl="2"/>
            <a:r>
              <a:rPr lang="fr-FR" b="1"/>
              <a:t>Bureau d’études structure : </a:t>
            </a:r>
            <a:r>
              <a:rPr lang="fr-FR" err="1"/>
              <a:t>Vessière</a:t>
            </a:r>
            <a:endParaRPr lang="fr-FR"/>
          </a:p>
          <a:p>
            <a:pPr lvl="2"/>
            <a:r>
              <a:rPr lang="fr-FR" b="1"/>
              <a:t>Bureau d’études fluides thermiques : </a:t>
            </a:r>
            <a:r>
              <a:rPr lang="fr-FR" err="1"/>
              <a:t>Sodeba</a:t>
            </a:r>
            <a:r>
              <a:rPr lang="fr-FR"/>
              <a:t>-Ginko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E960F65-C925-07D9-1BD9-7458C2A2FDD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/>
              <a:t>test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A7394D-2199-C1FD-CBD8-520D8F4D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108" y="756384"/>
            <a:ext cx="3991943" cy="387798"/>
          </a:xfrm>
        </p:spPr>
        <p:txBody>
          <a:bodyPr/>
          <a:lstStyle/>
          <a:p>
            <a:r>
              <a:rPr lang="fr-FR">
                <a:solidFill>
                  <a:srgbClr val="3B4395"/>
                </a:solidFill>
                <a:latin typeface="Aptos Black" panose="020B0004020202020204" pitchFamily="34" charset="0"/>
              </a:rPr>
              <a:t>RAMBOUILLET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6C71D716-1EF3-A8C0-3A5A-CE57E2C4B1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27129" y="1255940"/>
            <a:ext cx="4244975" cy="166199"/>
          </a:xfrm>
        </p:spPr>
        <p:txBody>
          <a:bodyPr/>
          <a:lstStyle/>
          <a:p>
            <a:pPr lvl="0"/>
            <a:r>
              <a:rPr lang="fr-FR">
                <a:solidFill>
                  <a:srgbClr val="3B4395"/>
                </a:solidFill>
              </a:rPr>
              <a:t>44 rue de la Motte – 7 rue de la Providence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F97BA45-228C-4EE8-88B4-DD26C5B0564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69720" y="1474321"/>
            <a:ext cx="1386598" cy="735586"/>
          </a:xfrm>
        </p:spPr>
        <p:txBody>
          <a:bodyPr/>
          <a:lstStyle/>
          <a:p>
            <a:pPr lvl="0"/>
            <a:r>
              <a:rPr lang="fr-FR">
                <a:solidFill>
                  <a:srgbClr val="3B4395"/>
                </a:solidFill>
                <a:highlight>
                  <a:srgbClr val="C0C0C0"/>
                </a:highlight>
              </a:rPr>
              <a:t>34</a:t>
            </a:r>
          </a:p>
          <a:p>
            <a:pPr lvl="1"/>
            <a:r>
              <a:rPr lang="fr-FR">
                <a:solidFill>
                  <a:srgbClr val="3B4395"/>
                </a:solidFill>
                <a:highlight>
                  <a:srgbClr val="C0C0C0"/>
                </a:highlight>
              </a:rPr>
              <a:t>logements</a:t>
            </a:r>
          </a:p>
          <a:p>
            <a:pPr lvl="1"/>
            <a:r>
              <a:rPr lang="fr-FR">
                <a:solidFill>
                  <a:srgbClr val="3B4395"/>
                </a:solidFill>
                <a:highlight>
                  <a:srgbClr val="C0C0C0"/>
                </a:highlight>
              </a:rPr>
              <a:t>dont 22 neufs et 12 réhabilités</a:t>
            </a:r>
          </a:p>
        </p:txBody>
      </p: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3A19742-7B8E-EBD5-146A-270CA11967C2}"/>
              </a:ext>
            </a:extLst>
          </p:cNvPr>
          <p:cNvCxnSpPr/>
          <p:nvPr/>
        </p:nvCxnSpPr>
        <p:spPr>
          <a:xfrm>
            <a:off x="5345906" y="-4257"/>
            <a:ext cx="0" cy="75639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C3031653-312A-FB7D-769A-8039F7C6C742}"/>
              </a:ext>
            </a:extLst>
          </p:cNvPr>
          <p:cNvGrpSpPr/>
          <p:nvPr/>
        </p:nvGrpSpPr>
        <p:grpSpPr>
          <a:xfrm>
            <a:off x="0" y="0"/>
            <a:ext cx="10692003" cy="7559675"/>
            <a:chOff x="0" y="0"/>
            <a:chExt cx="10692003" cy="7559675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29C5204A-3E2D-E3F6-87D0-9F4FE4274F44}"/>
                </a:ext>
              </a:extLst>
            </p:cNvPr>
            <p:cNvSpPr/>
            <p:nvPr/>
          </p:nvSpPr>
          <p:spPr>
            <a:xfrm>
              <a:off x="10517600" y="0"/>
              <a:ext cx="174403" cy="174402"/>
            </a:xfrm>
            <a:custGeom>
              <a:avLst/>
              <a:gdLst>
                <a:gd name="connsiteX0" fmla="*/ 39434 w 174403"/>
                <a:gd name="connsiteY0" fmla="*/ 169640 h 174402"/>
                <a:gd name="connsiteX1" fmla="*/ 174403 w 174403"/>
                <a:gd name="connsiteY1" fmla="*/ 169640 h 174402"/>
                <a:gd name="connsiteX2" fmla="*/ 174403 w 174403"/>
                <a:gd name="connsiteY2" fmla="*/ 174402 h 174402"/>
                <a:gd name="connsiteX3" fmla="*/ 39434 w 174403"/>
                <a:gd name="connsiteY3" fmla="*/ 174402 h 174402"/>
                <a:gd name="connsiteX4" fmla="*/ 0 w 174403"/>
                <a:gd name="connsiteY4" fmla="*/ 0 h 174402"/>
                <a:gd name="connsiteX5" fmla="*/ 4762 w 174403"/>
                <a:gd name="connsiteY5" fmla="*/ 0 h 174402"/>
                <a:gd name="connsiteX6" fmla="*/ 4762 w 174403"/>
                <a:gd name="connsiteY6" fmla="*/ 134969 h 174402"/>
                <a:gd name="connsiteX7" fmla="*/ 0 w 174403"/>
                <a:gd name="connsiteY7" fmla="*/ 134969 h 17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403" h="174402">
                  <a:moveTo>
                    <a:pt x="39434" y="169640"/>
                  </a:moveTo>
                  <a:lnTo>
                    <a:pt x="174403" y="169640"/>
                  </a:lnTo>
                  <a:lnTo>
                    <a:pt x="174403" y="174402"/>
                  </a:lnTo>
                  <a:lnTo>
                    <a:pt x="39434" y="174402"/>
                  </a:lnTo>
                  <a:close/>
                  <a:moveTo>
                    <a:pt x="0" y="0"/>
                  </a:moveTo>
                  <a:lnTo>
                    <a:pt x="4762" y="0"/>
                  </a:lnTo>
                  <a:lnTo>
                    <a:pt x="4762" y="134969"/>
                  </a:lnTo>
                  <a:lnTo>
                    <a:pt x="0" y="134969"/>
                  </a:lnTo>
                  <a:close/>
                </a:path>
              </a:pathLst>
            </a:custGeom>
            <a:solidFill>
              <a:srgbClr val="1D1D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0F43FC3-D252-14AA-2300-5EA141EFBB02}"/>
                </a:ext>
              </a:extLst>
            </p:cNvPr>
            <p:cNvSpPr/>
            <p:nvPr/>
          </p:nvSpPr>
          <p:spPr>
            <a:xfrm rot="5400000">
              <a:off x="10517409" y="7385272"/>
              <a:ext cx="174403" cy="174402"/>
            </a:xfrm>
            <a:custGeom>
              <a:avLst/>
              <a:gdLst>
                <a:gd name="connsiteX0" fmla="*/ 39434 w 174403"/>
                <a:gd name="connsiteY0" fmla="*/ 169640 h 174402"/>
                <a:gd name="connsiteX1" fmla="*/ 174403 w 174403"/>
                <a:gd name="connsiteY1" fmla="*/ 169640 h 174402"/>
                <a:gd name="connsiteX2" fmla="*/ 174403 w 174403"/>
                <a:gd name="connsiteY2" fmla="*/ 174402 h 174402"/>
                <a:gd name="connsiteX3" fmla="*/ 39434 w 174403"/>
                <a:gd name="connsiteY3" fmla="*/ 174402 h 174402"/>
                <a:gd name="connsiteX4" fmla="*/ 0 w 174403"/>
                <a:gd name="connsiteY4" fmla="*/ 0 h 174402"/>
                <a:gd name="connsiteX5" fmla="*/ 4762 w 174403"/>
                <a:gd name="connsiteY5" fmla="*/ 0 h 174402"/>
                <a:gd name="connsiteX6" fmla="*/ 4762 w 174403"/>
                <a:gd name="connsiteY6" fmla="*/ 134969 h 174402"/>
                <a:gd name="connsiteX7" fmla="*/ 0 w 174403"/>
                <a:gd name="connsiteY7" fmla="*/ 134969 h 17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403" h="174402">
                  <a:moveTo>
                    <a:pt x="39434" y="169640"/>
                  </a:moveTo>
                  <a:lnTo>
                    <a:pt x="174403" y="169640"/>
                  </a:lnTo>
                  <a:lnTo>
                    <a:pt x="174403" y="174402"/>
                  </a:lnTo>
                  <a:lnTo>
                    <a:pt x="39434" y="174402"/>
                  </a:lnTo>
                  <a:close/>
                  <a:moveTo>
                    <a:pt x="0" y="0"/>
                  </a:moveTo>
                  <a:lnTo>
                    <a:pt x="4762" y="0"/>
                  </a:lnTo>
                  <a:lnTo>
                    <a:pt x="4762" y="134969"/>
                  </a:lnTo>
                  <a:lnTo>
                    <a:pt x="0" y="134969"/>
                  </a:lnTo>
                  <a:close/>
                </a:path>
              </a:pathLst>
            </a:custGeom>
            <a:solidFill>
              <a:srgbClr val="1D1D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68680D27-E9C3-D97A-4CE5-8150AF24E093}"/>
                </a:ext>
              </a:extLst>
            </p:cNvPr>
            <p:cNvSpPr/>
            <p:nvPr/>
          </p:nvSpPr>
          <p:spPr>
            <a:xfrm flipH="1">
              <a:off x="0" y="1"/>
              <a:ext cx="174403" cy="174402"/>
            </a:xfrm>
            <a:custGeom>
              <a:avLst/>
              <a:gdLst>
                <a:gd name="connsiteX0" fmla="*/ 39434 w 174403"/>
                <a:gd name="connsiteY0" fmla="*/ 169640 h 174402"/>
                <a:gd name="connsiteX1" fmla="*/ 174403 w 174403"/>
                <a:gd name="connsiteY1" fmla="*/ 169640 h 174402"/>
                <a:gd name="connsiteX2" fmla="*/ 174403 w 174403"/>
                <a:gd name="connsiteY2" fmla="*/ 174402 h 174402"/>
                <a:gd name="connsiteX3" fmla="*/ 39434 w 174403"/>
                <a:gd name="connsiteY3" fmla="*/ 174402 h 174402"/>
                <a:gd name="connsiteX4" fmla="*/ 0 w 174403"/>
                <a:gd name="connsiteY4" fmla="*/ 0 h 174402"/>
                <a:gd name="connsiteX5" fmla="*/ 4762 w 174403"/>
                <a:gd name="connsiteY5" fmla="*/ 0 h 174402"/>
                <a:gd name="connsiteX6" fmla="*/ 4762 w 174403"/>
                <a:gd name="connsiteY6" fmla="*/ 134969 h 174402"/>
                <a:gd name="connsiteX7" fmla="*/ 0 w 174403"/>
                <a:gd name="connsiteY7" fmla="*/ 134969 h 17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403" h="174402">
                  <a:moveTo>
                    <a:pt x="39434" y="169640"/>
                  </a:moveTo>
                  <a:lnTo>
                    <a:pt x="174403" y="169640"/>
                  </a:lnTo>
                  <a:lnTo>
                    <a:pt x="174403" y="174402"/>
                  </a:lnTo>
                  <a:lnTo>
                    <a:pt x="39434" y="174402"/>
                  </a:lnTo>
                  <a:close/>
                  <a:moveTo>
                    <a:pt x="0" y="0"/>
                  </a:moveTo>
                  <a:lnTo>
                    <a:pt x="4762" y="0"/>
                  </a:lnTo>
                  <a:lnTo>
                    <a:pt x="4762" y="134969"/>
                  </a:lnTo>
                  <a:lnTo>
                    <a:pt x="0" y="134969"/>
                  </a:lnTo>
                  <a:close/>
                </a:path>
              </a:pathLst>
            </a:custGeom>
            <a:solidFill>
              <a:srgbClr val="1D1D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29870306-07C6-D268-FE7C-0C9051610C55}"/>
                </a:ext>
              </a:extLst>
            </p:cNvPr>
            <p:cNvSpPr/>
            <p:nvPr/>
          </p:nvSpPr>
          <p:spPr>
            <a:xfrm rot="16200000" flipH="1">
              <a:off x="191" y="7385273"/>
              <a:ext cx="174403" cy="174402"/>
            </a:xfrm>
            <a:custGeom>
              <a:avLst/>
              <a:gdLst>
                <a:gd name="connsiteX0" fmla="*/ 39434 w 174403"/>
                <a:gd name="connsiteY0" fmla="*/ 169640 h 174402"/>
                <a:gd name="connsiteX1" fmla="*/ 174403 w 174403"/>
                <a:gd name="connsiteY1" fmla="*/ 169640 h 174402"/>
                <a:gd name="connsiteX2" fmla="*/ 174403 w 174403"/>
                <a:gd name="connsiteY2" fmla="*/ 174402 h 174402"/>
                <a:gd name="connsiteX3" fmla="*/ 39434 w 174403"/>
                <a:gd name="connsiteY3" fmla="*/ 174402 h 174402"/>
                <a:gd name="connsiteX4" fmla="*/ 0 w 174403"/>
                <a:gd name="connsiteY4" fmla="*/ 0 h 174402"/>
                <a:gd name="connsiteX5" fmla="*/ 4762 w 174403"/>
                <a:gd name="connsiteY5" fmla="*/ 0 h 174402"/>
                <a:gd name="connsiteX6" fmla="*/ 4762 w 174403"/>
                <a:gd name="connsiteY6" fmla="*/ 134969 h 174402"/>
                <a:gd name="connsiteX7" fmla="*/ 0 w 174403"/>
                <a:gd name="connsiteY7" fmla="*/ 134969 h 17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403" h="174402">
                  <a:moveTo>
                    <a:pt x="39434" y="169640"/>
                  </a:moveTo>
                  <a:lnTo>
                    <a:pt x="174403" y="169640"/>
                  </a:lnTo>
                  <a:lnTo>
                    <a:pt x="174403" y="174402"/>
                  </a:lnTo>
                  <a:lnTo>
                    <a:pt x="39434" y="174402"/>
                  </a:lnTo>
                  <a:close/>
                  <a:moveTo>
                    <a:pt x="0" y="0"/>
                  </a:moveTo>
                  <a:lnTo>
                    <a:pt x="4762" y="0"/>
                  </a:lnTo>
                  <a:lnTo>
                    <a:pt x="4762" y="134969"/>
                  </a:lnTo>
                  <a:lnTo>
                    <a:pt x="0" y="134969"/>
                  </a:lnTo>
                  <a:close/>
                </a:path>
              </a:pathLst>
            </a:custGeom>
            <a:solidFill>
              <a:srgbClr val="1D1D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36A758A1-4C0F-329F-13C2-A4141DB62E4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tretch>
            <a:fillRect/>
          </a:stretch>
        </p:blipFill>
        <p:spPr>
          <a:xfrm>
            <a:off x="3155268" y="5229281"/>
            <a:ext cx="640656" cy="490074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5B6B9D0B-4E7C-9B58-3CD9-2BEDE1A09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01342" y="652449"/>
            <a:ext cx="526732" cy="603491"/>
          </a:xfrm>
          <a:prstGeom prst="rect">
            <a:avLst/>
          </a:prstGeom>
        </p:spPr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A9FDD891-6E2D-9E60-3274-C62C48F32A7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8"/>
          <a:stretch>
            <a:fillRect/>
          </a:stretch>
        </p:blipFill>
        <p:spPr>
          <a:xfrm>
            <a:off x="3155268" y="5755982"/>
            <a:ext cx="883332" cy="362086"/>
          </a:xfrm>
          <a:prstGeom prst="rect">
            <a:avLst/>
          </a:prstGeom>
        </p:spPr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7BD701B1-351F-5888-9129-17FC78BA93AD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9"/>
          <a:stretch>
            <a:fillRect/>
          </a:stretch>
        </p:blipFill>
        <p:spPr>
          <a:xfrm>
            <a:off x="4206907" y="5755982"/>
            <a:ext cx="1012793" cy="349949"/>
          </a:xfrm>
          <a:prstGeom prst="rect">
            <a:avLst/>
          </a:prstGeom>
        </p:spPr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E4BB0AC4-43BE-350E-38B0-7CDB410EFEE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66" y="6245632"/>
            <a:ext cx="691719" cy="364418"/>
          </a:xfrm>
          <a:prstGeom prst="rect">
            <a:avLst/>
          </a:prstGeom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7C30C029-CF47-BAAC-4B5A-F02166B35295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11"/>
          <a:stretch>
            <a:fillRect/>
          </a:stretch>
        </p:blipFill>
        <p:spPr>
          <a:xfrm>
            <a:off x="3929026" y="6260804"/>
            <a:ext cx="1271025" cy="319780"/>
          </a:xfrm>
          <a:prstGeom prst="rect">
            <a:avLst/>
          </a:prstGeom>
        </p:spPr>
      </p:pic>
      <p:pic>
        <p:nvPicPr>
          <p:cNvPr id="27" name="Image 26" descr="Une image contenant Police, texte, blanc, conception&#10;&#10;Le contenu généré par l’IA peut être incorrect.">
            <a:extLst>
              <a:ext uri="{FF2B5EF4-FFF2-40B4-BE49-F238E27FC236}">
                <a16:creationId xmlns:a16="http://schemas.microsoft.com/office/drawing/2014/main" id="{DE53E5B1-0846-12EC-8F0A-07F0250E26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8" b="23341"/>
          <a:stretch/>
        </p:blipFill>
        <p:spPr>
          <a:xfrm>
            <a:off x="4038600" y="5255215"/>
            <a:ext cx="1184922" cy="356008"/>
          </a:xfrm>
          <a:prstGeom prst="rect">
            <a:avLst/>
          </a:prstGeom>
        </p:spPr>
      </p:pic>
      <p:pic>
        <p:nvPicPr>
          <p:cNvPr id="25" name="Picture 10" descr="Action Logement va investir 14,4 milliards d'euros sur cinq ans">
            <a:extLst>
              <a:ext uri="{FF2B5EF4-FFF2-40B4-BE49-F238E27FC236}">
                <a16:creationId xmlns:a16="http://schemas.microsoft.com/office/drawing/2014/main" id="{FA45DA9F-E567-C47F-F96B-5F31FDF88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5" b="29318"/>
          <a:stretch/>
        </p:blipFill>
        <p:spPr bwMode="auto">
          <a:xfrm>
            <a:off x="3182784" y="6671605"/>
            <a:ext cx="1118283" cy="32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D59A724-853E-F1A6-BBAB-F7CFDB72273D}"/>
              </a:ext>
            </a:extLst>
          </p:cNvPr>
          <p:cNvSpPr txBox="1"/>
          <p:nvPr/>
        </p:nvSpPr>
        <p:spPr>
          <a:xfrm rot="16200000">
            <a:off x="4301349" y="3565626"/>
            <a:ext cx="17551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sz="800" b="0" i="0" u="none" strike="noStrike" baseline="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fr-FR" sz="700" i="0" u="none" strike="noStrike" baseline="0" dirty="0">
                <a:solidFill>
                  <a:schemeClr val="bg1"/>
                </a:solidFill>
              </a:rPr>
              <a:t> © Photos : Clément GUILLAUME 	</a:t>
            </a:r>
          </a:p>
          <a:p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28" name="Image 27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DFA34D99-3F21-980C-FED7-57F25F9135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37" y="6388484"/>
            <a:ext cx="2226441" cy="8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66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Espace réservé du texte 108">
            <a:extLst>
              <a:ext uri="{FF2B5EF4-FFF2-40B4-BE49-F238E27FC236}">
                <a16:creationId xmlns:a16="http://schemas.microsoft.com/office/drawing/2014/main" id="{07DDF930-2B2D-350B-79E9-DF333208005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2951907" y="2697772"/>
            <a:ext cx="4788000" cy="2433540"/>
          </a:xfrm>
        </p:spPr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102" name="Espace réservé du texte 101">
            <a:extLst>
              <a:ext uri="{FF2B5EF4-FFF2-40B4-BE49-F238E27FC236}">
                <a16:creationId xmlns:a16="http://schemas.microsoft.com/office/drawing/2014/main" id="{C733C035-07FA-D34E-E6DC-087FFD6F37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pic>
        <p:nvPicPr>
          <p:cNvPr id="74" name="Espace réservé pour une image  73">
            <a:extLst>
              <a:ext uri="{FF2B5EF4-FFF2-40B4-BE49-F238E27FC236}">
                <a16:creationId xmlns:a16="http://schemas.microsoft.com/office/drawing/2014/main" id="{D2A2E499-0525-2A17-513B-A1D97A8324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7" b="23667"/>
          <a:stretch/>
        </p:blipFill>
        <p:spPr>
          <a:xfrm>
            <a:off x="2952749" y="343011"/>
            <a:ext cx="4788000" cy="2355129"/>
          </a:xfrm>
        </p:spPr>
      </p:pic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513438F7-26F3-3542-C661-EF971255D4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645" y="345567"/>
            <a:ext cx="2186948" cy="166199"/>
          </a:xfrm>
        </p:spPr>
        <p:txBody>
          <a:bodyPr/>
          <a:lstStyle/>
          <a:p>
            <a:pPr lvl="0"/>
            <a:r>
              <a:rPr lang="fr-FR"/>
              <a:t>OBJECTIFS ET DÉFIS </a:t>
            </a:r>
            <a:endParaRPr lang="fr-FR" dirty="0"/>
          </a:p>
        </p:txBody>
      </p:sp>
      <p:sp>
        <p:nvSpPr>
          <p:cNvPr id="99" name="Espace réservé du texte 98">
            <a:extLst>
              <a:ext uri="{FF2B5EF4-FFF2-40B4-BE49-F238E27FC236}">
                <a16:creationId xmlns:a16="http://schemas.microsoft.com/office/drawing/2014/main" id="{1646DB86-780D-8277-753C-DE3C023121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0F5E3A77-6521-2017-CFCE-A6494EA778F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78734" y="2861717"/>
            <a:ext cx="1840965" cy="16619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 dirty="0"/>
              <a:t>CONTEXTE DU PROJET</a:t>
            </a:r>
          </a:p>
        </p:txBody>
      </p:sp>
      <p:sp>
        <p:nvSpPr>
          <p:cNvPr id="100" name="Espace réservé du texte 99">
            <a:extLst>
              <a:ext uri="{FF2B5EF4-FFF2-40B4-BE49-F238E27FC236}">
                <a16:creationId xmlns:a16="http://schemas.microsoft.com/office/drawing/2014/main" id="{30A6F664-C69A-F8B8-01D1-04EF263C097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6" name="Espace réservé du texte 55">
            <a:extLst>
              <a:ext uri="{FF2B5EF4-FFF2-40B4-BE49-F238E27FC236}">
                <a16:creationId xmlns:a16="http://schemas.microsoft.com/office/drawing/2014/main" id="{BF7D2352-1C75-C231-510B-7EB5044BF5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27911" y="3092708"/>
            <a:ext cx="2164003" cy="2037481"/>
          </a:xfrm>
        </p:spPr>
        <p:txBody>
          <a:bodyPr/>
          <a:lstStyle/>
          <a:p>
            <a:pPr lvl="8" algn="l"/>
            <a:r>
              <a:rPr lang="fr-FR" dirty="0"/>
              <a:t>Le projet prend place sur un site appartenant au Centre des Monuments Nationaux (CMN) comprenant deux bâtiments du 18</a:t>
            </a:r>
            <a:r>
              <a:rPr lang="fr-FR" baseline="30000" dirty="0"/>
              <a:t>ème</a:t>
            </a:r>
            <a:r>
              <a:rPr lang="fr-FR" dirty="0"/>
              <a:t> siècle - une ancienne brasserie et une maison de maître -, inoccupés depuis plusieurs années.</a:t>
            </a:r>
          </a:p>
          <a:p>
            <a:pPr lvl="8" algn="l"/>
            <a:r>
              <a:rPr lang="fr-FR" dirty="0"/>
              <a:t>Les parcelles sont idéalement situées, à proximité du Château de Rambouillet et de son Domaine National. Elles s’inscrivent au sein d’une aire de mise en valeur de l’architecture et de son patrimoine (AVAP).</a:t>
            </a:r>
          </a:p>
          <a:p>
            <a:pPr lvl="8" algn="l"/>
            <a:r>
              <a:rPr lang="fr-FR" dirty="0"/>
              <a:t>En 2019, le CMN lance une consultation pour restaurer, réhabiliter et valoriser ces biens. Immobilière 3F est désignée lauréate grâce à un projet ambitieux et une convention de concession est signée fin 2023. Celle-ci permet le lancement des travaux et l’exploitation du site pendant 41 ans après livraison.</a:t>
            </a:r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28E66AC8-FC30-909E-9597-E8B759AA168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470525" y="2960682"/>
            <a:ext cx="2105246" cy="2003625"/>
          </a:xfrm>
        </p:spPr>
        <p:txBody>
          <a:bodyPr/>
          <a:lstStyle/>
          <a:p>
            <a:pPr lvl="8" algn="l"/>
            <a:r>
              <a:rPr lang="fr-FR" dirty="0"/>
              <a:t>Le projet d’Immobilière 3F comprend quatre bâtiments, offrant un total de 34 logements sociaux dont 12 réhabilités et 22 neufs.</a:t>
            </a:r>
          </a:p>
          <a:p>
            <a:pPr lvl="8" algn="l"/>
            <a:r>
              <a:rPr lang="fr-FR" dirty="0"/>
              <a:t>Les deux bâtiments existants ont été restaurés à l’identique, en conservant autant d'éléments d'origine que possible. </a:t>
            </a:r>
          </a:p>
          <a:p>
            <a:pPr lvl="8" algn="l"/>
            <a:r>
              <a:rPr lang="fr-FR" dirty="0"/>
              <a:t>Les deux nouveaux bâtiments ont été conçus avec des proportions et des matériaux qui s'intègrent harmonieusement à l'existant et à l'environnement.</a:t>
            </a:r>
          </a:p>
          <a:p>
            <a:pPr lvl="8" algn="l"/>
            <a:r>
              <a:rPr lang="fr-FR" dirty="0"/>
              <a:t>L’ensemble s’organise autour d’une cour richement végétalisée dont la pièce maitresse est un cèdre bicentenaire. Cet espace offre à l’ensemble des résidents des espaces extérieurs communs ombragés et de grande qualité.</a:t>
            </a:r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7EDBE77C-FDF9-C940-6ED9-4F640953255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88645" y="2589513"/>
            <a:ext cx="2246314" cy="166199"/>
          </a:xfrm>
        </p:spPr>
        <p:txBody>
          <a:bodyPr/>
          <a:lstStyle/>
          <a:p>
            <a:pPr lvl="0"/>
            <a:r>
              <a:rPr lang="fr-FR"/>
              <a:t>PRINCIPALES PRESTATIONs</a:t>
            </a:r>
            <a:endParaRPr lang="fr-FR" dirty="0"/>
          </a:p>
        </p:txBody>
      </p:sp>
      <p:sp>
        <p:nvSpPr>
          <p:cNvPr id="101" name="Espace réservé du texte 100">
            <a:extLst>
              <a:ext uri="{FF2B5EF4-FFF2-40B4-BE49-F238E27FC236}">
                <a16:creationId xmlns:a16="http://schemas.microsoft.com/office/drawing/2014/main" id="{75768D79-1178-2D38-8B01-FFE4106BB3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7821" y="2589513"/>
            <a:ext cx="163152" cy="157809"/>
          </a:xfrm>
        </p:spPr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60" name="Espace réservé du texte 59">
            <a:extLst>
              <a:ext uri="{FF2B5EF4-FFF2-40B4-BE49-F238E27FC236}">
                <a16:creationId xmlns:a16="http://schemas.microsoft.com/office/drawing/2014/main" id="{C5420A66-7B3D-939B-0CAB-F4F2077EEB5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093608" y="347978"/>
            <a:ext cx="2252415" cy="166199"/>
          </a:xfrm>
        </p:spPr>
        <p:txBody>
          <a:bodyPr/>
          <a:lstStyle/>
          <a:p>
            <a:pPr lvl="0"/>
            <a:r>
              <a:rPr lang="fr-FR"/>
              <a:t> COÛT ET FINANCEMENT </a:t>
            </a:r>
            <a:endParaRPr lang="fr-FR" dirty="0"/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4693C437-75B9-46E4-3A14-EE92E004EB6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202731" y="5264019"/>
            <a:ext cx="963212" cy="166199"/>
          </a:xfrm>
        </p:spPr>
        <p:txBody>
          <a:bodyPr/>
          <a:lstStyle/>
          <a:p>
            <a:pPr lvl="0"/>
            <a:r>
              <a:rPr lang="fr-FR" dirty="0"/>
              <a:t>DATES </a:t>
            </a:r>
            <a:r>
              <a:rPr lang="fr-FR" dirty="0" err="1"/>
              <a:t>CLés</a:t>
            </a:r>
            <a:endParaRPr lang="fr-FR" dirty="0"/>
          </a:p>
        </p:txBody>
      </p:sp>
      <p:sp>
        <p:nvSpPr>
          <p:cNvPr id="103" name="Espace réservé du texte 102">
            <a:extLst>
              <a:ext uri="{FF2B5EF4-FFF2-40B4-BE49-F238E27FC236}">
                <a16:creationId xmlns:a16="http://schemas.microsoft.com/office/drawing/2014/main" id="{8137BEFE-35AD-5CB7-3395-8CDE86C03C2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CB386A0-C4D0-FE67-1839-35889E6D184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21350" y="5264019"/>
            <a:ext cx="1854422" cy="332399"/>
          </a:xfrm>
        </p:spPr>
        <p:txBody>
          <a:bodyPr/>
          <a:lstStyle/>
          <a:p>
            <a:pPr lvl="0"/>
            <a:r>
              <a:rPr lang="fr-FR" dirty="0"/>
              <a:t>LOYERS ET CHARGES</a:t>
            </a:r>
            <a:br>
              <a:rPr lang="fr-FR" dirty="0"/>
            </a:br>
            <a:r>
              <a:rPr lang="fr-FR" dirty="0"/>
              <a:t>MENSUELS</a:t>
            </a:r>
          </a:p>
        </p:txBody>
      </p:sp>
      <p:sp>
        <p:nvSpPr>
          <p:cNvPr id="104" name="Espace réservé du texte 103">
            <a:extLst>
              <a:ext uri="{FF2B5EF4-FFF2-40B4-BE49-F238E27FC236}">
                <a16:creationId xmlns:a16="http://schemas.microsoft.com/office/drawing/2014/main" id="{A1F297AA-6CC4-1F30-2BE2-DDA0CF48A01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AED2B64-B579-7BB7-612C-AA2B66F670A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649440" y="5264019"/>
            <a:ext cx="1295967" cy="166199"/>
          </a:xfrm>
        </p:spPr>
        <p:txBody>
          <a:bodyPr/>
          <a:lstStyle/>
          <a:p>
            <a:pPr lvl="0"/>
            <a:r>
              <a:rPr lang="fr-FR"/>
              <a:t>RÉSERVATAIRES</a:t>
            </a:r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55D4729-6926-DC54-7D35-E25ACC6436F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39091" y="602960"/>
            <a:ext cx="2436502" cy="1611210"/>
          </a:xfrm>
        </p:spPr>
        <p:txBody>
          <a:bodyPr/>
          <a:lstStyle/>
          <a:p>
            <a:pPr lvl="4"/>
            <a:r>
              <a:rPr lang="fr-FR" dirty="0"/>
              <a:t>VALORISATION</a:t>
            </a:r>
          </a:p>
          <a:p>
            <a:pPr lvl="3" algn="just"/>
            <a:r>
              <a:rPr lang="fr-FR" dirty="0"/>
              <a:t>Requalifier un site inoccupé depuis plusieurs années en respectant l’histoire des lieux et la richesse de l’environnement </a:t>
            </a:r>
          </a:p>
          <a:p>
            <a:pPr lvl="4" algn="just"/>
            <a:r>
              <a:rPr lang="fr-FR" dirty="0"/>
              <a:t>Réhabilitation</a:t>
            </a:r>
          </a:p>
          <a:p>
            <a:pPr lvl="3" algn="just"/>
            <a:r>
              <a:rPr lang="fr-FR" dirty="0"/>
              <a:t>Restaurer les bâtiments existants en préservant leur architecture et en réemployant les matériaux d’origine</a:t>
            </a:r>
          </a:p>
          <a:p>
            <a:pPr lvl="4" algn="just"/>
            <a:r>
              <a:rPr lang="fr-FR" dirty="0"/>
              <a:t>Construction</a:t>
            </a:r>
          </a:p>
          <a:p>
            <a:pPr lvl="3" algn="just"/>
            <a:r>
              <a:rPr lang="fr-FR" dirty="0"/>
              <a:t>Densifier le site par la réalisation de deux nouveaux bâtiments s’intégrant à l’existant et à l’environnement.</a:t>
            </a:r>
          </a:p>
        </p:txBody>
      </p:sp>
      <p:sp>
        <p:nvSpPr>
          <p:cNvPr id="380" name="Espace réservé du texte 379">
            <a:extLst>
              <a:ext uri="{FF2B5EF4-FFF2-40B4-BE49-F238E27FC236}">
                <a16:creationId xmlns:a16="http://schemas.microsoft.com/office/drawing/2014/main" id="{88D98F3E-8400-700C-EC23-70C0CE96BFB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23821" y="5555132"/>
            <a:ext cx="1065508" cy="1281376"/>
          </a:xfrm>
        </p:spPr>
        <p:txBody>
          <a:bodyPr/>
          <a:lstStyle/>
          <a:p>
            <a:pPr lvl="4"/>
            <a:r>
              <a:rPr lang="fr-FR" dirty="0"/>
              <a:t>Mai 2020 </a:t>
            </a:r>
          </a:p>
          <a:p>
            <a:pPr lvl="2"/>
            <a:r>
              <a:rPr lang="fr-FR" dirty="0"/>
              <a:t>Immobilière 3F lauréate de la consultation du Centre des Musées Nationaux</a:t>
            </a:r>
          </a:p>
          <a:p>
            <a:pPr lvl="2"/>
            <a:r>
              <a:rPr lang="fr-FR" sz="900" b="1" cap="all" dirty="0">
                <a:solidFill>
                  <a:schemeClr val="accent5"/>
                </a:solidFill>
              </a:rPr>
              <a:t>Novembre 2021</a:t>
            </a:r>
            <a:br>
              <a:rPr lang="fr-FR" dirty="0"/>
            </a:br>
            <a:r>
              <a:rPr lang="fr-FR" dirty="0"/>
              <a:t>Obtention du permis de construire</a:t>
            </a:r>
          </a:p>
        </p:txBody>
      </p:sp>
      <p:sp>
        <p:nvSpPr>
          <p:cNvPr id="105" name="Espace réservé du texte 104">
            <a:extLst>
              <a:ext uri="{FF2B5EF4-FFF2-40B4-BE49-F238E27FC236}">
                <a16:creationId xmlns:a16="http://schemas.microsoft.com/office/drawing/2014/main" id="{D9906E40-27EE-E864-0455-5F6A96AB889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106" name="Espace réservé du texte 105">
            <a:extLst>
              <a:ext uri="{FF2B5EF4-FFF2-40B4-BE49-F238E27FC236}">
                <a16:creationId xmlns:a16="http://schemas.microsoft.com/office/drawing/2014/main" id="{571283C3-C42A-8E55-7A1B-97A2AF8BAFC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107" name="Espace réservé du texte 106">
            <a:extLst>
              <a:ext uri="{FF2B5EF4-FFF2-40B4-BE49-F238E27FC236}">
                <a16:creationId xmlns:a16="http://schemas.microsoft.com/office/drawing/2014/main" id="{416372B8-D6A5-AB44-FB52-D3EF10E52AE9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B36F7113-8C25-4353-49B7-B63D4CE76EFB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535931" y="5673709"/>
            <a:ext cx="2336792" cy="1835887"/>
          </a:xfrm>
        </p:spPr>
        <p:txBody>
          <a:bodyPr/>
          <a:lstStyle/>
          <a:p>
            <a:pPr lvl="4"/>
            <a:r>
              <a:rPr lang="fr-FR" dirty="0"/>
              <a:t>PLAI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fr-FR" dirty="0"/>
              <a:t>Loyer : 7,02 €/m² 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fr-FR" dirty="0"/>
              <a:t>Charges moyennes (T3) : 211,21 €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fr-FR" dirty="0"/>
              <a:t>Quittance moyenne (T3) : 658,73 €</a:t>
            </a:r>
          </a:p>
          <a:p>
            <a:pPr lvl="4"/>
            <a:r>
              <a:rPr lang="fr-FR" dirty="0"/>
              <a:t>PLUS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fr-FR" dirty="0"/>
              <a:t>Loyer : 7,94 €/m² 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fr-FR" dirty="0"/>
              <a:t>Charges moyennes (T3) : 211,48 €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fr-FR" dirty="0"/>
              <a:t>Quittance moyenne (T3) : 727,58 €</a:t>
            </a:r>
          </a:p>
          <a:p>
            <a:pPr lvl="4"/>
            <a:r>
              <a:rPr lang="fr-FR" dirty="0"/>
              <a:t>PLS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fr-FR" dirty="0"/>
              <a:t>Loyer : 11,44 €/m² 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fr-FR" dirty="0"/>
              <a:t>Charges moyennes (T3) : 209,66 €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fr-FR" dirty="0"/>
              <a:t>Quittance moyenne  (T3) : 951,63 €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endParaRPr lang="fr-FR" dirty="0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B6060A07-F819-3B04-BCB8-21525E41314E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001270" y="5557662"/>
            <a:ext cx="2344746" cy="1458861"/>
          </a:xfrm>
        </p:spPr>
        <p:txBody>
          <a:bodyPr/>
          <a:lstStyle/>
          <a:p>
            <a:pPr lvl="4"/>
            <a:r>
              <a:rPr lang="fr-FR" dirty="0"/>
              <a:t>ÉTAT</a:t>
            </a:r>
          </a:p>
          <a:p>
            <a:pPr lvl="2"/>
            <a:r>
              <a:rPr lang="fr-FR" sz="900" dirty="0"/>
              <a:t>10</a:t>
            </a:r>
          </a:p>
          <a:p>
            <a:pPr lvl="4"/>
            <a:r>
              <a:rPr lang="fr-FR" dirty="0"/>
              <a:t>RÉGION</a:t>
            </a:r>
          </a:p>
          <a:p>
            <a:pPr lvl="2"/>
            <a:r>
              <a:rPr lang="fr-FR" sz="900" dirty="0"/>
              <a:t>1</a:t>
            </a:r>
          </a:p>
          <a:p>
            <a:pPr lvl="4"/>
            <a:r>
              <a:rPr lang="fr-FR" dirty="0"/>
              <a:t>VILLE</a:t>
            </a:r>
          </a:p>
          <a:p>
            <a:pPr lvl="2"/>
            <a:r>
              <a:rPr lang="fr-FR" sz="900" dirty="0"/>
              <a:t>7</a:t>
            </a:r>
          </a:p>
          <a:p>
            <a:pPr lvl="4"/>
            <a:r>
              <a:rPr lang="fr-FR" dirty="0"/>
              <a:t>ACTION LOGEMENT</a:t>
            </a:r>
          </a:p>
          <a:p>
            <a:pPr lvl="2"/>
            <a:r>
              <a:rPr lang="fr-FR" sz="900" dirty="0"/>
              <a:t>16</a:t>
            </a:r>
          </a:p>
        </p:txBody>
      </p:sp>
      <p:graphicFrame>
        <p:nvGraphicFramePr>
          <p:cNvPr id="36" name="Espace réservé du tableau 35">
            <a:extLst>
              <a:ext uri="{FF2B5EF4-FFF2-40B4-BE49-F238E27FC236}">
                <a16:creationId xmlns:a16="http://schemas.microsoft.com/office/drawing/2014/main" id="{A09B8B67-70F7-3567-E0A1-804390CA6316}"/>
              </a:ext>
            </a:extLst>
          </p:cNvPr>
          <p:cNvGraphicFramePr>
            <a:graphicFrameLocks noGrp="1"/>
          </p:cNvGraphicFramePr>
          <p:nvPr>
            <p:ph type="tbl" sz="quarter" idx="59"/>
            <p:extLst>
              <p:ext uri="{D42A27DB-BD31-4B8C-83A1-F6EECF244321}">
                <p14:modId xmlns:p14="http://schemas.microsoft.com/office/powerpoint/2010/main" val="4192860541"/>
              </p:ext>
            </p:extLst>
          </p:nvPr>
        </p:nvGraphicFramePr>
        <p:xfrm>
          <a:off x="7856538" y="647700"/>
          <a:ext cx="2495550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775">
                  <a:extLst>
                    <a:ext uri="{9D8B030D-6E8A-4147-A177-3AD203B41FA5}">
                      <a16:colId xmlns:a16="http://schemas.microsoft.com/office/drawing/2014/main" val="676144559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169576222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COÛT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48929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FR" sz="800" dirty="0"/>
                        <a:t>Charge foncière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262 557 €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9725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FR" sz="800" dirty="0"/>
                        <a:t>Construction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6 688 578 €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9713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FR" sz="800" dirty="0"/>
                        <a:t>Honoraires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893 633 €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7987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FR" sz="800" dirty="0"/>
                        <a:t>Frais, taxes, TVA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658 061 €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623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FR" sz="8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1" dirty="0">
                          <a:solidFill>
                            <a:schemeClr val="bg1"/>
                          </a:solidFill>
                        </a:rPr>
                        <a:t>8 502 829 €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228975"/>
                  </a:ext>
                </a:extLst>
              </a:tr>
            </a:tbl>
          </a:graphicData>
        </a:graphic>
      </p:graphicFrame>
      <p:graphicFrame>
        <p:nvGraphicFramePr>
          <p:cNvPr id="37" name="Espace réservé du tableau 35">
            <a:extLst>
              <a:ext uri="{FF2B5EF4-FFF2-40B4-BE49-F238E27FC236}">
                <a16:creationId xmlns:a16="http://schemas.microsoft.com/office/drawing/2014/main" id="{4EB6D329-6673-5007-F3E5-A8D3FC51EC60}"/>
              </a:ext>
            </a:extLst>
          </p:cNvPr>
          <p:cNvGraphicFramePr>
            <a:graphicFrameLocks noGrp="1"/>
          </p:cNvGraphicFramePr>
          <p:nvPr>
            <p:ph type="tbl" sz="quarter" idx="60"/>
            <p:extLst>
              <p:ext uri="{D42A27DB-BD31-4B8C-83A1-F6EECF244321}">
                <p14:modId xmlns:p14="http://schemas.microsoft.com/office/powerpoint/2010/main" val="1902878769"/>
              </p:ext>
            </p:extLst>
          </p:nvPr>
        </p:nvGraphicFramePr>
        <p:xfrm>
          <a:off x="7856538" y="2289175"/>
          <a:ext cx="2495550" cy="2765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775">
                  <a:extLst>
                    <a:ext uri="{9D8B030D-6E8A-4147-A177-3AD203B41FA5}">
                      <a16:colId xmlns:a16="http://schemas.microsoft.com/office/drawing/2014/main" val="676144559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169576222"/>
                    </a:ext>
                  </a:extLst>
                </a:gridCol>
              </a:tblGrid>
              <a:tr h="26594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FINANCEMENT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489294"/>
                  </a:ext>
                </a:extLst>
              </a:tr>
              <a:tr h="227833">
                <a:tc>
                  <a:txBody>
                    <a:bodyPr/>
                    <a:lstStyle/>
                    <a:p>
                      <a:r>
                        <a:rPr lang="fr-FR" sz="800" b="0" dirty="0"/>
                        <a:t>Prêts principaux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/>
                        <a:t>3 220 432 €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97253"/>
                  </a:ext>
                </a:extLst>
              </a:tr>
              <a:tr h="220301">
                <a:tc>
                  <a:txBody>
                    <a:bodyPr/>
                    <a:lstStyle/>
                    <a:p>
                      <a:r>
                        <a:rPr lang="fr-FR" sz="800" b="0" dirty="0"/>
                        <a:t>Prêt PHB2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/>
                        <a:t>306 000 €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969876"/>
                  </a:ext>
                </a:extLst>
              </a:tr>
              <a:tr h="242587">
                <a:tc>
                  <a:txBody>
                    <a:bodyPr/>
                    <a:lstStyle/>
                    <a:p>
                      <a:r>
                        <a:rPr lang="fr-FR" sz="800" b="0" dirty="0"/>
                        <a:t>Prêts Action Logement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/>
                        <a:t>1 683 864 €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9713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r>
                        <a:rPr lang="fr-FR" sz="800" b="0" dirty="0"/>
                        <a:t>Subvention Etat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/>
                        <a:t>240 000 €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798709"/>
                  </a:ext>
                </a:extLst>
              </a:tr>
              <a:tr h="265949">
                <a:tc>
                  <a:txBody>
                    <a:bodyPr/>
                    <a:lstStyle/>
                    <a:p>
                      <a:r>
                        <a:rPr lang="fr-FR" sz="800" b="0" dirty="0"/>
                        <a:t>Subvention CD78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/>
                        <a:t>510 000 €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623944"/>
                  </a:ext>
                </a:extLst>
              </a:tr>
              <a:tr h="265949">
                <a:tc>
                  <a:txBody>
                    <a:bodyPr/>
                    <a:lstStyle/>
                    <a:p>
                      <a:r>
                        <a:rPr lang="fr-FR" sz="800" b="0" dirty="0"/>
                        <a:t>Subvention Région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/>
                        <a:t>192 853 €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518629"/>
                  </a:ext>
                </a:extLst>
              </a:tr>
              <a:tr h="265949">
                <a:tc>
                  <a:txBody>
                    <a:bodyPr/>
                    <a:lstStyle/>
                    <a:p>
                      <a:r>
                        <a:rPr lang="fr-FR" sz="800" b="0" dirty="0"/>
                        <a:t>Subvention ACV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/>
                        <a:t>1 122 680 €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074982"/>
                  </a:ext>
                </a:extLst>
              </a:tr>
              <a:tr h="265949">
                <a:tc>
                  <a:txBody>
                    <a:bodyPr/>
                    <a:lstStyle/>
                    <a:p>
                      <a:r>
                        <a:rPr lang="fr-FR" sz="800" b="0" dirty="0"/>
                        <a:t>Subvention Ville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/>
                        <a:t>37 000 €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866340"/>
                  </a:ext>
                </a:extLst>
              </a:tr>
              <a:tr h="265949">
                <a:tc>
                  <a:txBody>
                    <a:bodyPr/>
                    <a:lstStyle/>
                    <a:p>
                      <a:r>
                        <a:rPr lang="fr-FR" sz="800" b="0" dirty="0"/>
                        <a:t>Fonds propres 3F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/>
                        <a:t>1 190 000 €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851053"/>
                  </a:ext>
                </a:extLst>
              </a:tr>
              <a:tr h="265949">
                <a:tc>
                  <a:txBody>
                    <a:bodyPr/>
                    <a:lstStyle/>
                    <a:p>
                      <a:r>
                        <a:rPr lang="fr-FR" sz="8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1" dirty="0">
                          <a:solidFill>
                            <a:schemeClr val="bg1"/>
                          </a:solidFill>
                        </a:rPr>
                        <a:t>8 502 829 €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228975"/>
                  </a:ext>
                </a:extLst>
              </a:tr>
            </a:tbl>
          </a:graphicData>
        </a:graphic>
      </p:graphicFrame>
      <p:sp>
        <p:nvSpPr>
          <p:cNvPr id="108" name="Espace réservé du texte 107">
            <a:extLst>
              <a:ext uri="{FF2B5EF4-FFF2-40B4-BE49-F238E27FC236}">
                <a16:creationId xmlns:a16="http://schemas.microsoft.com/office/drawing/2014/main" id="{168394A3-ADE4-637E-1CB1-CC07C071A50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258" name="Espace réservé du texte 257">
            <a:extLst>
              <a:ext uri="{FF2B5EF4-FFF2-40B4-BE49-F238E27FC236}">
                <a16:creationId xmlns:a16="http://schemas.microsoft.com/office/drawing/2014/main" id="{3751472C-ACE7-FC49-F984-C4B8619F2B01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339091" y="2913987"/>
            <a:ext cx="2434205" cy="4581209"/>
          </a:xfrm>
        </p:spPr>
        <p:txBody>
          <a:bodyPr/>
          <a:lstStyle/>
          <a:p>
            <a:pPr lvl="4"/>
            <a:r>
              <a:rPr lang="fr-FR" dirty="0"/>
              <a:t>Bâtiments A et B (Réhabilitation)</a:t>
            </a:r>
          </a:p>
          <a:p>
            <a:pPr lvl="5"/>
            <a:r>
              <a:rPr lang="fr-FR" dirty="0"/>
              <a:t>Couverture en ardoises violines</a:t>
            </a:r>
          </a:p>
          <a:p>
            <a:pPr lvl="5"/>
            <a:r>
              <a:rPr lang="fr-FR" dirty="0"/>
              <a:t>Façades en enduit à la chaux</a:t>
            </a:r>
          </a:p>
          <a:p>
            <a:pPr lvl="5"/>
            <a:r>
              <a:rPr lang="fr-FR" dirty="0"/>
              <a:t>Menuiseries extérieures bois</a:t>
            </a:r>
          </a:p>
          <a:p>
            <a:pPr lvl="5"/>
            <a:r>
              <a:rPr lang="fr-FR" dirty="0"/>
              <a:t>Occultations par persiennes bois</a:t>
            </a:r>
          </a:p>
          <a:p>
            <a:pPr lvl="5"/>
            <a:r>
              <a:rPr lang="fr-FR" dirty="0"/>
              <a:t>Restauration des parties communes (escalier intérieur bois et sol en tomettes en terre cuite) </a:t>
            </a:r>
          </a:p>
          <a:p>
            <a:pPr lvl="5"/>
            <a:r>
              <a:rPr lang="fr-FR" dirty="0"/>
              <a:t>Réfection des parquets (bâtiment A)</a:t>
            </a:r>
          </a:p>
          <a:p>
            <a:pPr lvl="5"/>
            <a:r>
              <a:rPr lang="fr-FR" dirty="0"/>
              <a:t>Certification NF Habitat HQE</a:t>
            </a:r>
          </a:p>
          <a:p>
            <a:pPr lvl="5"/>
            <a:r>
              <a:rPr lang="fr-FR" dirty="0"/>
              <a:t>Label Effinergie Rénovation</a:t>
            </a:r>
          </a:p>
          <a:p>
            <a:pPr lvl="4"/>
            <a:r>
              <a:rPr lang="fr-FR" dirty="0"/>
              <a:t>Bâtiments C et D (Neuf)</a:t>
            </a:r>
          </a:p>
          <a:p>
            <a:pPr lvl="5"/>
            <a:r>
              <a:rPr lang="fr-FR" dirty="0"/>
              <a:t>Couverture par tuiles plates en terre cuite</a:t>
            </a:r>
          </a:p>
          <a:p>
            <a:pPr lvl="5"/>
            <a:r>
              <a:rPr lang="fr-FR" dirty="0"/>
              <a:t>Façades préfabriquées à ossature bois (RDC bât. C et R+1 bât. D)</a:t>
            </a:r>
          </a:p>
          <a:p>
            <a:pPr lvl="5"/>
            <a:r>
              <a:rPr lang="fr-FR" dirty="0"/>
              <a:t>Façades en enduit monocouche (pignons et RDC bât. D)</a:t>
            </a:r>
          </a:p>
          <a:p>
            <a:pPr lvl="5"/>
            <a:r>
              <a:rPr lang="fr-FR" dirty="0"/>
              <a:t>Bardage bois sur les murs à ossature bois et porte de garage</a:t>
            </a:r>
          </a:p>
          <a:p>
            <a:pPr lvl="5"/>
            <a:r>
              <a:rPr lang="fr-FR" dirty="0"/>
              <a:t>Menuiseries extérieures bois</a:t>
            </a:r>
          </a:p>
          <a:p>
            <a:pPr lvl="5"/>
            <a:r>
              <a:rPr lang="fr-FR" dirty="0"/>
              <a:t>Volets roulants bois motorisés (loggias bât. C) et persiennes bois</a:t>
            </a:r>
          </a:p>
          <a:p>
            <a:pPr lvl="5"/>
            <a:r>
              <a:rPr lang="fr-FR" dirty="0"/>
              <a:t>Certification NF Habitat HQE</a:t>
            </a:r>
          </a:p>
          <a:p>
            <a:pPr marL="0" marR="0" lvl="4" indent="0" algn="l" defTabSz="100794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é</a:t>
            </a:r>
            <a:r>
              <a:rPr kumimoji="0" lang="fr-FR" sz="900" b="1" i="0" u="none" strike="noStrike" kern="1200" cap="all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quipements</a:t>
            </a:r>
            <a:r>
              <a:rPr kumimoji="0" lang="fr-FR" sz="900" b="1" i="0" u="none" strike="noStrike" kern="1200" cap="all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COMMUNS</a:t>
            </a:r>
          </a:p>
          <a:p>
            <a:pPr lvl="5"/>
            <a:r>
              <a:rPr lang="fr-FR" dirty="0"/>
              <a:t>Chauffage collectif gaz</a:t>
            </a:r>
          </a:p>
          <a:p>
            <a:pPr lvl="5"/>
            <a:r>
              <a:rPr lang="fr-FR" dirty="0"/>
              <a:t>Plus de 500 m² d’espaces verts de pleine terre</a:t>
            </a:r>
          </a:p>
          <a:p>
            <a:pPr lvl="5"/>
            <a:r>
              <a:rPr lang="fr-FR" dirty="0"/>
              <a:t>Réemploi des pavés pour le traitement des aires de stationnement</a:t>
            </a:r>
          </a:p>
          <a:p>
            <a:pPr lvl="5"/>
            <a:r>
              <a:rPr lang="fr-FR" dirty="0"/>
              <a:t>Interphonie et contrôle d’accès</a:t>
            </a:r>
          </a:p>
        </p:txBody>
      </p:sp>
      <p:sp>
        <p:nvSpPr>
          <p:cNvPr id="386" name="Espace réservé du texte 385">
            <a:extLst>
              <a:ext uri="{FF2B5EF4-FFF2-40B4-BE49-F238E27FC236}">
                <a16:creationId xmlns:a16="http://schemas.microsoft.com/office/drawing/2014/main" id="{8ED8CDE4-2480-EF90-B208-95E4881F398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4337661" y="5555132"/>
            <a:ext cx="875875" cy="1051570"/>
          </a:xfrm>
        </p:spPr>
        <p:txBody>
          <a:bodyPr/>
          <a:lstStyle/>
          <a:p>
            <a:pPr lvl="4"/>
            <a:r>
              <a:rPr lang="fr-FR" dirty="0"/>
              <a:t>Juin 2022</a:t>
            </a:r>
          </a:p>
          <a:p>
            <a:pPr lvl="2"/>
            <a:r>
              <a:rPr lang="fr-FR" dirty="0"/>
              <a:t>Démarrage des travaux de construction</a:t>
            </a:r>
          </a:p>
          <a:p>
            <a:pPr lvl="4"/>
            <a:r>
              <a:rPr lang="fr-FR" dirty="0"/>
              <a:t>Février 2025</a:t>
            </a:r>
          </a:p>
          <a:p>
            <a:pPr lvl="2"/>
            <a:r>
              <a:rPr lang="fr-FR" dirty="0"/>
              <a:t>livraison</a:t>
            </a:r>
          </a:p>
        </p:txBody>
      </p:sp>
      <p:sp>
        <p:nvSpPr>
          <p:cNvPr id="110" name="Espace réservé du texte 109">
            <a:extLst>
              <a:ext uri="{FF2B5EF4-FFF2-40B4-BE49-F238E27FC236}">
                <a16:creationId xmlns:a16="http://schemas.microsoft.com/office/drawing/2014/main" id="{8552C4F5-02ED-A6AC-E20A-386B0D60AAE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204022" y="5554535"/>
            <a:ext cx="86602" cy="83766"/>
          </a:xfrm>
        </p:spPr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111" name="Espace réservé du texte 110">
            <a:extLst>
              <a:ext uri="{FF2B5EF4-FFF2-40B4-BE49-F238E27FC236}">
                <a16:creationId xmlns:a16="http://schemas.microsoft.com/office/drawing/2014/main" id="{F11413A7-ECAA-19EE-C654-4070C24E507B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4204022" y="6355811"/>
            <a:ext cx="86602" cy="83766"/>
          </a:xfrm>
        </p:spPr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112" name="Espace réservé du texte 111">
            <a:extLst>
              <a:ext uri="{FF2B5EF4-FFF2-40B4-BE49-F238E27FC236}">
                <a16:creationId xmlns:a16="http://schemas.microsoft.com/office/drawing/2014/main" id="{A2AF2E27-E06B-0E86-3074-F9A835A23CB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 flipH="1">
            <a:off x="4243723" y="5586077"/>
            <a:ext cx="3600" cy="1224000"/>
          </a:xfrm>
        </p:spPr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113" name="Espace réservé du texte 112">
            <a:extLst>
              <a:ext uri="{FF2B5EF4-FFF2-40B4-BE49-F238E27FC236}">
                <a16:creationId xmlns:a16="http://schemas.microsoft.com/office/drawing/2014/main" id="{62160B86-6216-656C-6A8A-0337045AA9B8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114" name="Espace réservé du texte 113">
            <a:extLst>
              <a:ext uri="{FF2B5EF4-FFF2-40B4-BE49-F238E27FC236}">
                <a16:creationId xmlns:a16="http://schemas.microsoft.com/office/drawing/2014/main" id="{39AF736D-4C0D-AD0D-5ED5-2C60364C6115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 rot="16200000" flipH="1">
            <a:off x="1502421" y="1309141"/>
            <a:ext cx="3600" cy="2332800"/>
          </a:xfrm>
        </p:spPr>
        <p:txBody>
          <a:bodyPr/>
          <a:lstStyle/>
          <a:p>
            <a:r>
              <a:rPr lang="en-US" dirty="0"/>
              <a:t>test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E3142D1-DA1A-EB07-6349-CD816B481D46}"/>
              </a:ext>
            </a:extLst>
          </p:cNvPr>
          <p:cNvGrpSpPr/>
          <p:nvPr/>
        </p:nvGrpSpPr>
        <p:grpSpPr>
          <a:xfrm>
            <a:off x="0" y="0"/>
            <a:ext cx="10692003" cy="7559675"/>
            <a:chOff x="0" y="0"/>
            <a:chExt cx="10692003" cy="7559675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162C9E4A-6719-5A44-C909-28258B779283}"/>
                </a:ext>
              </a:extLst>
            </p:cNvPr>
            <p:cNvSpPr/>
            <p:nvPr/>
          </p:nvSpPr>
          <p:spPr>
            <a:xfrm>
              <a:off x="10517600" y="0"/>
              <a:ext cx="174403" cy="174402"/>
            </a:xfrm>
            <a:custGeom>
              <a:avLst/>
              <a:gdLst>
                <a:gd name="connsiteX0" fmla="*/ 39434 w 174403"/>
                <a:gd name="connsiteY0" fmla="*/ 169640 h 174402"/>
                <a:gd name="connsiteX1" fmla="*/ 174403 w 174403"/>
                <a:gd name="connsiteY1" fmla="*/ 169640 h 174402"/>
                <a:gd name="connsiteX2" fmla="*/ 174403 w 174403"/>
                <a:gd name="connsiteY2" fmla="*/ 174402 h 174402"/>
                <a:gd name="connsiteX3" fmla="*/ 39434 w 174403"/>
                <a:gd name="connsiteY3" fmla="*/ 174402 h 174402"/>
                <a:gd name="connsiteX4" fmla="*/ 0 w 174403"/>
                <a:gd name="connsiteY4" fmla="*/ 0 h 174402"/>
                <a:gd name="connsiteX5" fmla="*/ 4762 w 174403"/>
                <a:gd name="connsiteY5" fmla="*/ 0 h 174402"/>
                <a:gd name="connsiteX6" fmla="*/ 4762 w 174403"/>
                <a:gd name="connsiteY6" fmla="*/ 134969 h 174402"/>
                <a:gd name="connsiteX7" fmla="*/ 0 w 174403"/>
                <a:gd name="connsiteY7" fmla="*/ 134969 h 17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403" h="174402">
                  <a:moveTo>
                    <a:pt x="39434" y="169640"/>
                  </a:moveTo>
                  <a:lnTo>
                    <a:pt x="174403" y="169640"/>
                  </a:lnTo>
                  <a:lnTo>
                    <a:pt x="174403" y="174402"/>
                  </a:lnTo>
                  <a:lnTo>
                    <a:pt x="39434" y="174402"/>
                  </a:lnTo>
                  <a:close/>
                  <a:moveTo>
                    <a:pt x="0" y="0"/>
                  </a:moveTo>
                  <a:lnTo>
                    <a:pt x="4762" y="0"/>
                  </a:lnTo>
                  <a:lnTo>
                    <a:pt x="4762" y="134969"/>
                  </a:lnTo>
                  <a:lnTo>
                    <a:pt x="0" y="134969"/>
                  </a:lnTo>
                  <a:close/>
                </a:path>
              </a:pathLst>
            </a:custGeom>
            <a:solidFill>
              <a:srgbClr val="1D1D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26123B3-1F13-17A0-DFA9-5ED2FBA0F702}"/>
                </a:ext>
              </a:extLst>
            </p:cNvPr>
            <p:cNvSpPr/>
            <p:nvPr/>
          </p:nvSpPr>
          <p:spPr>
            <a:xfrm rot="5400000">
              <a:off x="10517409" y="7385272"/>
              <a:ext cx="174403" cy="174402"/>
            </a:xfrm>
            <a:custGeom>
              <a:avLst/>
              <a:gdLst>
                <a:gd name="connsiteX0" fmla="*/ 39434 w 174403"/>
                <a:gd name="connsiteY0" fmla="*/ 169640 h 174402"/>
                <a:gd name="connsiteX1" fmla="*/ 174403 w 174403"/>
                <a:gd name="connsiteY1" fmla="*/ 169640 h 174402"/>
                <a:gd name="connsiteX2" fmla="*/ 174403 w 174403"/>
                <a:gd name="connsiteY2" fmla="*/ 174402 h 174402"/>
                <a:gd name="connsiteX3" fmla="*/ 39434 w 174403"/>
                <a:gd name="connsiteY3" fmla="*/ 174402 h 174402"/>
                <a:gd name="connsiteX4" fmla="*/ 0 w 174403"/>
                <a:gd name="connsiteY4" fmla="*/ 0 h 174402"/>
                <a:gd name="connsiteX5" fmla="*/ 4762 w 174403"/>
                <a:gd name="connsiteY5" fmla="*/ 0 h 174402"/>
                <a:gd name="connsiteX6" fmla="*/ 4762 w 174403"/>
                <a:gd name="connsiteY6" fmla="*/ 134969 h 174402"/>
                <a:gd name="connsiteX7" fmla="*/ 0 w 174403"/>
                <a:gd name="connsiteY7" fmla="*/ 134969 h 17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403" h="174402">
                  <a:moveTo>
                    <a:pt x="39434" y="169640"/>
                  </a:moveTo>
                  <a:lnTo>
                    <a:pt x="174403" y="169640"/>
                  </a:lnTo>
                  <a:lnTo>
                    <a:pt x="174403" y="174402"/>
                  </a:lnTo>
                  <a:lnTo>
                    <a:pt x="39434" y="174402"/>
                  </a:lnTo>
                  <a:close/>
                  <a:moveTo>
                    <a:pt x="0" y="0"/>
                  </a:moveTo>
                  <a:lnTo>
                    <a:pt x="4762" y="0"/>
                  </a:lnTo>
                  <a:lnTo>
                    <a:pt x="4762" y="134969"/>
                  </a:lnTo>
                  <a:lnTo>
                    <a:pt x="0" y="134969"/>
                  </a:lnTo>
                  <a:close/>
                </a:path>
              </a:pathLst>
            </a:custGeom>
            <a:solidFill>
              <a:srgbClr val="1D1D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560347A-64F6-E4E1-C48C-1C2E75D1088B}"/>
                </a:ext>
              </a:extLst>
            </p:cNvPr>
            <p:cNvSpPr/>
            <p:nvPr/>
          </p:nvSpPr>
          <p:spPr>
            <a:xfrm flipH="1">
              <a:off x="0" y="1"/>
              <a:ext cx="174403" cy="174402"/>
            </a:xfrm>
            <a:custGeom>
              <a:avLst/>
              <a:gdLst>
                <a:gd name="connsiteX0" fmla="*/ 39434 w 174403"/>
                <a:gd name="connsiteY0" fmla="*/ 169640 h 174402"/>
                <a:gd name="connsiteX1" fmla="*/ 174403 w 174403"/>
                <a:gd name="connsiteY1" fmla="*/ 169640 h 174402"/>
                <a:gd name="connsiteX2" fmla="*/ 174403 w 174403"/>
                <a:gd name="connsiteY2" fmla="*/ 174402 h 174402"/>
                <a:gd name="connsiteX3" fmla="*/ 39434 w 174403"/>
                <a:gd name="connsiteY3" fmla="*/ 174402 h 174402"/>
                <a:gd name="connsiteX4" fmla="*/ 0 w 174403"/>
                <a:gd name="connsiteY4" fmla="*/ 0 h 174402"/>
                <a:gd name="connsiteX5" fmla="*/ 4762 w 174403"/>
                <a:gd name="connsiteY5" fmla="*/ 0 h 174402"/>
                <a:gd name="connsiteX6" fmla="*/ 4762 w 174403"/>
                <a:gd name="connsiteY6" fmla="*/ 134969 h 174402"/>
                <a:gd name="connsiteX7" fmla="*/ 0 w 174403"/>
                <a:gd name="connsiteY7" fmla="*/ 134969 h 17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403" h="174402">
                  <a:moveTo>
                    <a:pt x="39434" y="169640"/>
                  </a:moveTo>
                  <a:lnTo>
                    <a:pt x="174403" y="169640"/>
                  </a:lnTo>
                  <a:lnTo>
                    <a:pt x="174403" y="174402"/>
                  </a:lnTo>
                  <a:lnTo>
                    <a:pt x="39434" y="174402"/>
                  </a:lnTo>
                  <a:close/>
                  <a:moveTo>
                    <a:pt x="0" y="0"/>
                  </a:moveTo>
                  <a:lnTo>
                    <a:pt x="4762" y="0"/>
                  </a:lnTo>
                  <a:lnTo>
                    <a:pt x="4762" y="134969"/>
                  </a:lnTo>
                  <a:lnTo>
                    <a:pt x="0" y="134969"/>
                  </a:lnTo>
                  <a:close/>
                </a:path>
              </a:pathLst>
            </a:custGeom>
            <a:solidFill>
              <a:srgbClr val="1D1D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F3E7AE7-279F-CAC2-B103-D59FC01A340C}"/>
                </a:ext>
              </a:extLst>
            </p:cNvPr>
            <p:cNvSpPr/>
            <p:nvPr/>
          </p:nvSpPr>
          <p:spPr>
            <a:xfrm rot="16200000" flipH="1">
              <a:off x="191" y="7385273"/>
              <a:ext cx="174403" cy="174402"/>
            </a:xfrm>
            <a:custGeom>
              <a:avLst/>
              <a:gdLst>
                <a:gd name="connsiteX0" fmla="*/ 39434 w 174403"/>
                <a:gd name="connsiteY0" fmla="*/ 169640 h 174402"/>
                <a:gd name="connsiteX1" fmla="*/ 174403 w 174403"/>
                <a:gd name="connsiteY1" fmla="*/ 169640 h 174402"/>
                <a:gd name="connsiteX2" fmla="*/ 174403 w 174403"/>
                <a:gd name="connsiteY2" fmla="*/ 174402 h 174402"/>
                <a:gd name="connsiteX3" fmla="*/ 39434 w 174403"/>
                <a:gd name="connsiteY3" fmla="*/ 174402 h 174402"/>
                <a:gd name="connsiteX4" fmla="*/ 0 w 174403"/>
                <a:gd name="connsiteY4" fmla="*/ 0 h 174402"/>
                <a:gd name="connsiteX5" fmla="*/ 4762 w 174403"/>
                <a:gd name="connsiteY5" fmla="*/ 0 h 174402"/>
                <a:gd name="connsiteX6" fmla="*/ 4762 w 174403"/>
                <a:gd name="connsiteY6" fmla="*/ 134969 h 174402"/>
                <a:gd name="connsiteX7" fmla="*/ 0 w 174403"/>
                <a:gd name="connsiteY7" fmla="*/ 134969 h 17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403" h="174402">
                  <a:moveTo>
                    <a:pt x="39434" y="169640"/>
                  </a:moveTo>
                  <a:lnTo>
                    <a:pt x="174403" y="169640"/>
                  </a:lnTo>
                  <a:lnTo>
                    <a:pt x="174403" y="174402"/>
                  </a:lnTo>
                  <a:lnTo>
                    <a:pt x="39434" y="174402"/>
                  </a:lnTo>
                  <a:close/>
                  <a:moveTo>
                    <a:pt x="0" y="0"/>
                  </a:moveTo>
                  <a:lnTo>
                    <a:pt x="4762" y="0"/>
                  </a:lnTo>
                  <a:lnTo>
                    <a:pt x="4762" y="134969"/>
                  </a:lnTo>
                  <a:lnTo>
                    <a:pt x="0" y="134969"/>
                  </a:lnTo>
                  <a:close/>
                </a:path>
              </a:pathLst>
            </a:custGeom>
            <a:solidFill>
              <a:srgbClr val="1D1D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238584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3F Immobilier">
      <a:dk1>
        <a:srgbClr val="181818"/>
      </a:dk1>
      <a:lt1>
        <a:srgbClr val="FFFFFF"/>
      </a:lt1>
      <a:dk2>
        <a:srgbClr val="173B69"/>
      </a:dk2>
      <a:lt2>
        <a:srgbClr val="E5114D"/>
      </a:lt2>
      <a:accent1>
        <a:srgbClr val="432ABD"/>
      </a:accent1>
      <a:accent2>
        <a:srgbClr val="FFDC55"/>
      </a:accent2>
      <a:accent3>
        <a:srgbClr val="008080"/>
      </a:accent3>
      <a:accent4>
        <a:srgbClr val="0074FF"/>
      </a:accent4>
      <a:accent5>
        <a:srgbClr val="80CDFF"/>
      </a:accent5>
      <a:accent6>
        <a:srgbClr val="FFB7E3"/>
      </a:accent6>
      <a:hlink>
        <a:srgbClr val="E5114D"/>
      </a:hlink>
      <a:folHlink>
        <a:srgbClr val="173B69"/>
      </a:folHlink>
    </a:clrScheme>
    <a:fontScheme name="Immobilier 3F">
      <a:majorFont>
        <a:latin typeface="Noi Grotesk Black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 xmlns="e4d6c456-4b55-4b3e-aaa9-2c5055e867dd">true</t>
    <Leclercq xmlns="e4d6c456-4b55-4b3e-aaa9-2c5055e867dd" xsi:nil="true"/>
    <_ip_UnifiedCompliancePolicyProperties xmlns="http://schemas.microsoft.com/sharepoint/v3" xsi:nil="true"/>
    <lcf76f155ced4ddcb4097134ff3c332f xmlns="e4d6c456-4b55-4b3e-aaa9-2c5055e867dd">
      <Terms xmlns="http://schemas.microsoft.com/office/infopath/2007/PartnerControls"/>
    </lcf76f155ced4ddcb4097134ff3c332f>
    <TaxCatchAll xmlns="3c63ffac-d7d3-4f28-9caf-7eb7c5d0ed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BE738EF9FB1D4B80C65B364C9E8294" ma:contentTypeVersion="24" ma:contentTypeDescription="Crée un document." ma:contentTypeScope="" ma:versionID="1d436eab8b4a53bb20282ef8821ada72">
  <xsd:schema xmlns:xsd="http://www.w3.org/2001/XMLSchema" xmlns:xs="http://www.w3.org/2001/XMLSchema" xmlns:p="http://schemas.microsoft.com/office/2006/metadata/properties" xmlns:ns1="http://schemas.microsoft.com/sharepoint/v3" xmlns:ns2="e4d6c456-4b55-4b3e-aaa9-2c5055e867dd" xmlns:ns3="3c63ffac-d7d3-4f28-9caf-7eb7c5d0edda" targetNamespace="http://schemas.microsoft.com/office/2006/metadata/properties" ma:root="true" ma:fieldsID="ea76e8a80b78749b2821230d9e902f9b" ns1:_="" ns2:_="" ns3:_="">
    <xsd:import namespace="http://schemas.microsoft.com/sharepoint/v3"/>
    <xsd:import namespace="e4d6c456-4b55-4b3e-aaa9-2c5055e867dd"/>
    <xsd:import namespace="3c63ffac-d7d3-4f28-9caf-7eb7c5d0ed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t" minOccurs="0"/>
                <xsd:element ref="ns2:Leclercq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6c456-4b55-4b3e-aaa9-2c5055e86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t" ma:index="18" nillable="true" ma:displayName="t" ma:default="1" ma:format="Dropdown" ma:internalName="t">
      <xsd:simpleType>
        <xsd:restriction base="dms:Boolean"/>
      </xsd:simpleType>
    </xsd:element>
    <xsd:element name="Leclercq" ma:index="19" nillable="true" ma:displayName="Leclercq" ma:format="DateOnly" ma:internalName="Leclercq">
      <xsd:simpleType>
        <xsd:restriction base="dms:DateTim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20272f64-abb9-441b-b2c2-64a29b7e94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3ffac-d7d3-4f28-9caf-7eb7c5d0edd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f52a9b6b-df6e-427f-b4d9-7d7f7d69dfec}" ma:internalName="TaxCatchAll" ma:showField="CatchAllData" ma:web="3c63ffac-d7d3-4f28-9caf-7eb7c5d0ed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157031-9004-49BD-B1AF-0753D502A05E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a981471c-ba36-48d1-a8f8-6440e7a3e1e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c14a09a-020c-43d9-8461-54ebd076b063"/>
    <ds:schemaRef ds:uri="http://purl.org/dc/dcmitype/"/>
    <ds:schemaRef ds:uri="http://schemas.microsoft.com/sharepoint/v3"/>
    <ds:schemaRef ds:uri="e4d6c456-4b55-4b3e-aaa9-2c5055e867dd"/>
    <ds:schemaRef ds:uri="3c63ffac-d7d3-4f28-9caf-7eb7c5d0edda"/>
  </ds:schemaRefs>
</ds:datastoreItem>
</file>

<file path=customXml/itemProps2.xml><?xml version="1.0" encoding="utf-8"?>
<ds:datastoreItem xmlns:ds="http://schemas.openxmlformats.org/officeDocument/2006/customXml" ds:itemID="{0FBDA8E7-26B6-45B8-A97C-7EC5C7B324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4B281-538E-423D-91FB-F523D447C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d6c456-4b55-4b3e-aaa9-2c5055e867dd"/>
    <ds:schemaRef ds:uri="3c63ffac-d7d3-4f28-9caf-7eb7c5d0ed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</TotalTime>
  <Words>732</Words>
  <Application>Microsoft Office PowerPoint</Application>
  <PresentationFormat>Personnalisé</PresentationFormat>
  <Paragraphs>138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Aptos Black</vt:lpstr>
      <vt:lpstr>Arial</vt:lpstr>
      <vt:lpstr>Trebuchet MS</vt:lpstr>
      <vt:lpstr>Thème Office</vt:lpstr>
      <vt:lpstr>RAMBOUILLET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PRO</dc:title>
  <dc:creator>Matthieu MONCOIFFET</dc:creator>
  <cp:lastModifiedBy>Thomas BUSSIERAS</cp:lastModifiedBy>
  <cp:revision>75</cp:revision>
  <dcterms:created xsi:type="dcterms:W3CDTF">2024-07-10T12:52:38Z</dcterms:created>
  <dcterms:modified xsi:type="dcterms:W3CDTF">2025-05-19T12:55:36Z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0x01010007BE738EF9FB1D4B80C65B364C9E8294</vt:lpwstr>
  </property>
  <property fmtid="{D5CDD505-2E9C-101B-9397-08002B2CF9AE}" pid="3" name="MediaServiceImageTags">
    <vt:lpwstr/>
  </property>
</Properties>
</file>